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3A20"/>
    <a:srgbClr val="BD7E61"/>
    <a:srgbClr val="D69C6E"/>
    <a:srgbClr val="3E120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52" autoAdjust="0"/>
    <p:restoredTop sz="94660"/>
  </p:normalViewPr>
  <p:slideViewPr>
    <p:cSldViewPr snapToGrid="0">
      <p:cViewPr varScale="1">
        <p:scale>
          <a:sx n="55" d="100"/>
          <a:sy n="55" d="100"/>
        </p:scale>
        <p:origin x="84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21124-50D4-4EAB-8D3C-6FC0DE3BCCCB}" type="datetimeFigureOut">
              <a:rPr lang="en-GB" smtClean="0"/>
              <a:t>29/01/2022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7FE0E-6854-4505-B64A-FBC715DE6B0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662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614933" y="0"/>
            <a:ext cx="8962133" cy="31547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GB" sz="19900" dirty="0" smtClean="0">
                <a:ln w="88900">
                  <a:noFill/>
                </a:ln>
                <a:solidFill>
                  <a:srgbClr val="7B3A2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Abraham</a:t>
            </a:r>
            <a:endParaRPr lang="en-GB" sz="19900" dirty="0">
              <a:ln w="88900">
                <a:noFill/>
              </a:ln>
              <a:solidFill>
                <a:srgbClr val="7B3A2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210300" y="2323713"/>
            <a:ext cx="4233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ln w="31750">
                  <a:noFill/>
                </a:ln>
                <a:solidFill>
                  <a:srgbClr val="7B3A2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who believed God</a:t>
            </a:r>
            <a:endParaRPr lang="en-GB" sz="4800" dirty="0">
              <a:ln w="31750">
                <a:noFill/>
              </a:ln>
              <a:solidFill>
                <a:srgbClr val="7B3A2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2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05233" y="-152400"/>
            <a:ext cx="28308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smtClean="0">
                <a:ln w="41275">
                  <a:noFill/>
                </a:ln>
                <a:solidFill>
                  <a:srgbClr val="7B3A20"/>
                </a:solidFill>
                <a:latin typeface="Franklin Gothic Demi Cond" panose="020B0706030402020204" pitchFamily="34" charset="0"/>
              </a:rPr>
              <a:t>Abraham</a:t>
            </a:r>
            <a:endParaRPr lang="en-GB" sz="6000" dirty="0">
              <a:ln w="41275">
                <a:noFill/>
              </a:ln>
              <a:solidFill>
                <a:srgbClr val="7B3A2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37322" y="532319"/>
            <a:ext cx="1871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n w="9525">
                  <a:noFill/>
                </a:ln>
                <a:solidFill>
                  <a:srgbClr val="7B3A20"/>
                </a:solidFill>
                <a:latin typeface="Franklin Gothic Demi Cond" panose="020B0706030402020204" pitchFamily="34" charset="0"/>
              </a:rPr>
              <a:t>who believed God</a:t>
            </a:r>
            <a:endParaRPr lang="en-GB" sz="2000" dirty="0">
              <a:ln w="9525">
                <a:noFill/>
              </a:ln>
              <a:solidFill>
                <a:srgbClr val="7B3A20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29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CDAA5-5E6D-4FAF-AC55-28120B63CF70}" type="datetimeFigureOut">
              <a:rPr lang="en-GB" smtClean="0"/>
              <a:t>29/01/2022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D19CC-7B69-4C52-9F29-546B2BA0C97B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52"/>
          <a:stretch/>
        </p:blipFill>
        <p:spPr>
          <a:xfrm flipV="1">
            <a:off x="0" y="0"/>
            <a:ext cx="12192000" cy="7441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77"/>
          <a:stretch/>
        </p:blipFill>
        <p:spPr>
          <a:xfrm>
            <a:off x="0" y="744111"/>
            <a:ext cx="12192000" cy="611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125333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ln w="12700">
                  <a:noFill/>
                </a:ln>
                <a:solidFill>
                  <a:srgbClr val="D69C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#4 Making decisions that God blesses</a:t>
            </a:r>
          </a:p>
          <a:p>
            <a:pPr algn="ctr"/>
            <a:r>
              <a:rPr lang="en-GB" sz="3600" dirty="0" smtClean="0">
                <a:ln w="12700">
                  <a:noFill/>
                </a:ln>
                <a:solidFill>
                  <a:srgbClr val="D69C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Genesis 13</a:t>
            </a:r>
            <a:endParaRPr lang="en-GB" sz="3600" dirty="0">
              <a:ln w="12700">
                <a:noFill/>
              </a:ln>
              <a:solidFill>
                <a:srgbClr val="D69C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4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26405" y="0"/>
            <a:ext cx="5404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#4 Making decisions that God </a:t>
            </a:r>
            <a:r>
              <a:rPr lang="en-US" sz="2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blesses</a:t>
            </a:r>
          </a:p>
          <a:p>
            <a:pPr algn="r"/>
            <a:r>
              <a:rPr lang="en-US" sz="2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Genesis </a:t>
            </a:r>
            <a:r>
              <a:rPr lang="en-US" sz="2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13</a:t>
            </a:r>
            <a:endParaRPr lang="en-US" sz="2400" dirty="0">
              <a:ln w="1270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anose="020B0703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611" y="830997"/>
            <a:ext cx="11665132" cy="6086282"/>
          </a:xfrm>
          <a:prstGeom prst="rect">
            <a:avLst/>
          </a:prstGeom>
          <a:solidFill>
            <a:srgbClr val="7B3A2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35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Abraham chooses </a:t>
            </a:r>
            <a:r>
              <a:rPr lang="en-GB" sz="20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(v 8-9)</a:t>
            </a:r>
          </a:p>
          <a:p>
            <a:r>
              <a:rPr lang="en-GB" sz="26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  -The peacemaker with a heart for peace. </a:t>
            </a:r>
          </a:p>
          <a:p>
            <a:r>
              <a:rPr lang="en-GB" sz="2400" dirty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 </a:t>
            </a:r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          - Prov </a:t>
            </a:r>
            <a:r>
              <a:rPr lang="en-GB" sz="2400" dirty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15.1 "A gentle answer turns away wrath, but a harsh word stirs </a:t>
            </a:r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up anger</a:t>
            </a:r>
            <a:r>
              <a:rPr lang="en-GB" sz="2400" dirty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". </a:t>
            </a:r>
          </a:p>
          <a:p>
            <a:endParaRPr lang="en-GB" sz="1000" dirty="0" smtClean="0">
              <a:ln w="1270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anose="020B0703020102020204" pitchFamily="34" charset="0"/>
            </a:endParaRPr>
          </a:p>
          <a:p>
            <a:r>
              <a:rPr lang="en-GB" sz="26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  -His motivation       </a:t>
            </a:r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– love of family, witness to the world</a:t>
            </a:r>
          </a:p>
          <a:p>
            <a:endParaRPr lang="en-GB" sz="1050" dirty="0" smtClean="0">
              <a:ln w="1270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anose="020B0703020102020204" pitchFamily="34" charset="0"/>
            </a:endParaRPr>
          </a:p>
          <a:p>
            <a:r>
              <a:rPr lang="en-GB" sz="26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  -His offer </a:t>
            </a:r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- practical , big hearted and costly</a:t>
            </a:r>
          </a:p>
          <a:p>
            <a:endParaRPr lang="en-GB" sz="500" dirty="0">
              <a:ln w="1270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anose="020B0703020102020204" pitchFamily="34" charset="0"/>
            </a:endParaRPr>
          </a:p>
          <a:p>
            <a:endParaRPr lang="en-GB" sz="800" dirty="0" smtClean="0">
              <a:ln w="1270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anose="020B0703020102020204" pitchFamily="34" charset="0"/>
            </a:endParaRPr>
          </a:p>
          <a:p>
            <a:r>
              <a:rPr lang="en-GB" sz="35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Lot chooses </a:t>
            </a:r>
            <a:r>
              <a:rPr lang="en-GB" sz="20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</a:rPr>
              <a:t>(v10-13)  </a:t>
            </a:r>
          </a:p>
          <a:p>
            <a:pPr lvl="0"/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   -He </a:t>
            </a:r>
            <a:r>
              <a:rPr lang="en-GB" sz="2400" dirty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looked around and </a:t>
            </a:r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saw the promise of Eden    </a:t>
            </a:r>
            <a:r>
              <a:rPr lang="en-GB" sz="20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1 John 1.15</a:t>
            </a:r>
          </a:p>
          <a:p>
            <a:pPr lvl="0"/>
            <a:endParaRPr lang="en-GB" sz="1200" dirty="0">
              <a:ln w="12700">
                <a:noFill/>
              </a:ln>
              <a:solidFill>
                <a:schemeClr val="bg1"/>
              </a:solidFill>
              <a:latin typeface="Franklin Gothic Demi" pitchFamily="34" charset="0"/>
            </a:endParaRPr>
          </a:p>
          <a:p>
            <a:pPr lvl="0"/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   -The decision he made – “he chose for himself”</a:t>
            </a:r>
          </a:p>
          <a:p>
            <a:endParaRPr lang="en-GB" sz="1200" dirty="0" smtClean="0">
              <a:ln w="12700">
                <a:noFill/>
              </a:ln>
              <a:solidFill>
                <a:schemeClr val="bg1"/>
              </a:solidFill>
              <a:latin typeface="Franklin Gothic Demi" pitchFamily="34" charset="0"/>
            </a:endParaRPr>
          </a:p>
          <a:p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   -The downward steps  that took him deeper into Sodom</a:t>
            </a:r>
          </a:p>
          <a:p>
            <a:endParaRPr lang="en-GB" sz="1200" dirty="0" smtClean="0">
              <a:ln w="12700">
                <a:noFill/>
              </a:ln>
              <a:solidFill>
                <a:schemeClr val="bg1"/>
              </a:solidFill>
              <a:latin typeface="Franklin Gothic Demi" pitchFamily="34" charset="0"/>
            </a:endParaRPr>
          </a:p>
          <a:p>
            <a:r>
              <a:rPr lang="en-GB" sz="2400" dirty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 </a:t>
            </a:r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  -The </a:t>
            </a:r>
            <a:r>
              <a:rPr lang="en-GB" sz="2400" dirty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prospect of a better life away from </a:t>
            </a:r>
            <a:r>
              <a:rPr lang="en-GB" sz="24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Abraham</a:t>
            </a:r>
          </a:p>
          <a:p>
            <a:endParaRPr lang="en-GB" sz="2000" dirty="0" smtClean="0">
              <a:ln w="12700">
                <a:noFill/>
              </a:ln>
              <a:solidFill>
                <a:schemeClr val="bg1"/>
              </a:solidFill>
              <a:latin typeface="Franklin Gothic Demi" pitchFamily="34" charset="0"/>
            </a:endParaRPr>
          </a:p>
          <a:p>
            <a:r>
              <a:rPr lang="en-GB" sz="28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 </a:t>
            </a:r>
            <a:r>
              <a:rPr lang="en-GB" sz="2800" dirty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                                              The Lord is no man's </a:t>
            </a:r>
            <a:r>
              <a:rPr lang="en-GB" sz="28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debtor  </a:t>
            </a:r>
            <a:r>
              <a:rPr lang="en-GB" sz="2000" dirty="0" smtClean="0">
                <a:ln w="12700">
                  <a:noFill/>
                </a:ln>
                <a:solidFill>
                  <a:schemeClr val="bg1"/>
                </a:solidFill>
                <a:latin typeface="Franklin Gothic Demi" pitchFamily="34" charset="0"/>
              </a:rPr>
              <a:t>Heb 6.10</a:t>
            </a:r>
            <a:endParaRPr lang="en-GB" sz="2000" dirty="0">
              <a:ln w="12700">
                <a:noFill/>
              </a:ln>
              <a:solidFill>
                <a:schemeClr val="bg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74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9590</TotalTime>
  <Words>141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Franklin Gothic Demi</vt:lpstr>
      <vt:lpstr>Franklin Gothic Demi Cond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Mason</dc:creator>
  <cp:lastModifiedBy>Jon Mason</cp:lastModifiedBy>
  <cp:revision>34</cp:revision>
  <dcterms:created xsi:type="dcterms:W3CDTF">2021-09-30T17:26:26Z</dcterms:created>
  <dcterms:modified xsi:type="dcterms:W3CDTF">2022-01-29T07:52:40Z</dcterms:modified>
</cp:coreProperties>
</file>