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72" r:id="rId2"/>
    <p:sldId id="263" r:id="rId3"/>
    <p:sldId id="269" r:id="rId4"/>
    <p:sldId id="270" r:id="rId5"/>
    <p:sldId id="271" r:id="rId6"/>
    <p:sldId id="262" r:id="rId7"/>
  </p:sldIdLst>
  <p:sldSz cx="9144000" cy="5143500" type="screen16x9"/>
  <p:notesSz cx="6888163" cy="10020300"/>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49" d="100"/>
          <a:sy n="149" d="100"/>
        </p:scale>
        <p:origin x="-534" y="-9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1"/>
            <a:ext cx="7772400" cy="1102519"/>
          </a:xfrm>
          <a:prstGeom prst="rect">
            <a:avLst/>
          </a:prstGeo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3"/>
          <p:cNvSpPr>
            <a:spLocks noGrp="1" noChangeArrowheads="1"/>
          </p:cNvSpPr>
          <p:nvPr>
            <p:ph type="dt" sz="half" idx="10"/>
          </p:nvPr>
        </p:nvSpPr>
        <p:spPr>
          <a:ln/>
        </p:spPr>
        <p:txBody>
          <a:bodyPr/>
          <a:lstStyle>
            <a:lvl1pPr>
              <a:defRPr/>
            </a:lvl1pPr>
          </a:lstStyle>
          <a:p>
            <a:pPr>
              <a:defRPr/>
            </a:pPr>
            <a:r>
              <a:rPr lang="en-GB" dirty="0"/>
              <a:t>CCL License Number 4521</a:t>
            </a:r>
          </a:p>
        </p:txBody>
      </p:sp>
      <p:sp>
        <p:nvSpPr>
          <p:cNvPr id="5" name="Rectangle 4"/>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5"/>
          <p:cNvSpPr>
            <a:spLocks noGrp="1" noChangeArrowheads="1"/>
          </p:cNvSpPr>
          <p:nvPr>
            <p:ph type="sldNum" sz="quarter" idx="12"/>
          </p:nvPr>
        </p:nvSpPr>
        <p:spPr>
          <a:ln/>
        </p:spPr>
        <p:txBody>
          <a:bodyPr/>
          <a:lstStyle>
            <a:lvl1pPr>
              <a:defRPr/>
            </a:lvl1pPr>
          </a:lstStyle>
          <a:p>
            <a:pPr>
              <a:defRPr/>
            </a:pPr>
            <a:fld id="{9267F356-31B7-4D59-A942-8A944040021D}" type="slidenum">
              <a:rPr lang="en-GB"/>
              <a:pPr>
                <a:defRPr/>
              </a:pPr>
              <a:t>‹#›</a:t>
            </a:fld>
            <a:endParaRPr lang="en-GB" dirty="0"/>
          </a:p>
        </p:txBody>
      </p:sp>
    </p:spTree>
    <p:extLst>
      <p:ext uri="{BB962C8B-B14F-4D97-AF65-F5344CB8AC3E}">
        <p14:creationId xmlns:p14="http://schemas.microsoft.com/office/powerpoint/2010/main" val="1317645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3"/>
          <p:cNvSpPr>
            <a:spLocks noGrp="1" noChangeArrowheads="1"/>
          </p:cNvSpPr>
          <p:nvPr>
            <p:ph type="dt" sz="half" idx="10"/>
          </p:nvPr>
        </p:nvSpPr>
        <p:spPr>
          <a:ln/>
        </p:spPr>
        <p:txBody>
          <a:bodyPr/>
          <a:lstStyle>
            <a:lvl1pPr>
              <a:defRPr/>
            </a:lvl1pPr>
          </a:lstStyle>
          <a:p>
            <a:pPr>
              <a:defRPr/>
            </a:pPr>
            <a:r>
              <a:rPr lang="en-GB" dirty="0"/>
              <a:t>CCL License Number 4521</a:t>
            </a:r>
          </a:p>
        </p:txBody>
      </p:sp>
      <p:sp>
        <p:nvSpPr>
          <p:cNvPr id="5" name="Rectangle 4"/>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5"/>
          <p:cNvSpPr>
            <a:spLocks noGrp="1" noChangeArrowheads="1"/>
          </p:cNvSpPr>
          <p:nvPr>
            <p:ph type="sldNum" sz="quarter" idx="12"/>
          </p:nvPr>
        </p:nvSpPr>
        <p:spPr>
          <a:ln/>
        </p:spPr>
        <p:txBody>
          <a:bodyPr/>
          <a:lstStyle>
            <a:lvl1pPr>
              <a:defRPr/>
            </a:lvl1pPr>
          </a:lstStyle>
          <a:p>
            <a:pPr>
              <a:defRPr/>
            </a:pPr>
            <a:fld id="{C234F7C6-82E4-4086-AF98-095104574C5F}" type="slidenum">
              <a:rPr lang="en-GB"/>
              <a:pPr>
                <a:defRPr/>
              </a:pPr>
              <a:t>‹#›</a:t>
            </a:fld>
            <a:endParaRPr lang="en-GB" dirty="0"/>
          </a:p>
        </p:txBody>
      </p:sp>
    </p:spTree>
    <p:extLst>
      <p:ext uri="{BB962C8B-B14F-4D97-AF65-F5344CB8AC3E}">
        <p14:creationId xmlns:p14="http://schemas.microsoft.com/office/powerpoint/2010/main" val="2251626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273153"/>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05981"/>
            <a:ext cx="6019800" cy="427315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3"/>
          <p:cNvSpPr>
            <a:spLocks noGrp="1" noChangeArrowheads="1"/>
          </p:cNvSpPr>
          <p:nvPr>
            <p:ph type="dt" sz="half" idx="10"/>
          </p:nvPr>
        </p:nvSpPr>
        <p:spPr>
          <a:ln/>
        </p:spPr>
        <p:txBody>
          <a:bodyPr/>
          <a:lstStyle>
            <a:lvl1pPr>
              <a:defRPr/>
            </a:lvl1pPr>
          </a:lstStyle>
          <a:p>
            <a:pPr>
              <a:defRPr/>
            </a:pPr>
            <a:r>
              <a:rPr lang="en-GB" dirty="0"/>
              <a:t>CCL License Number 4521</a:t>
            </a:r>
          </a:p>
        </p:txBody>
      </p:sp>
      <p:sp>
        <p:nvSpPr>
          <p:cNvPr id="5" name="Rectangle 4"/>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5"/>
          <p:cNvSpPr>
            <a:spLocks noGrp="1" noChangeArrowheads="1"/>
          </p:cNvSpPr>
          <p:nvPr>
            <p:ph type="sldNum" sz="quarter" idx="12"/>
          </p:nvPr>
        </p:nvSpPr>
        <p:spPr>
          <a:ln/>
        </p:spPr>
        <p:txBody>
          <a:bodyPr/>
          <a:lstStyle>
            <a:lvl1pPr>
              <a:defRPr/>
            </a:lvl1pPr>
          </a:lstStyle>
          <a:p>
            <a:pPr>
              <a:defRPr/>
            </a:pPr>
            <a:fld id="{B4DE872A-F461-4C77-9A69-2A892453CE0E}" type="slidenum">
              <a:rPr lang="en-GB"/>
              <a:pPr>
                <a:defRPr/>
              </a:pPr>
              <a:t>‹#›</a:t>
            </a:fld>
            <a:endParaRPr lang="en-GB" dirty="0"/>
          </a:p>
        </p:txBody>
      </p:sp>
    </p:spTree>
    <p:extLst>
      <p:ext uri="{BB962C8B-B14F-4D97-AF65-F5344CB8AC3E}">
        <p14:creationId xmlns:p14="http://schemas.microsoft.com/office/powerpoint/2010/main" val="4249948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3"/>
          <p:cNvSpPr>
            <a:spLocks noGrp="1" noChangeArrowheads="1"/>
          </p:cNvSpPr>
          <p:nvPr>
            <p:ph type="dt" sz="half" idx="10"/>
          </p:nvPr>
        </p:nvSpPr>
        <p:spPr>
          <a:ln/>
        </p:spPr>
        <p:txBody>
          <a:bodyPr/>
          <a:lstStyle>
            <a:lvl1pPr>
              <a:defRPr/>
            </a:lvl1pPr>
          </a:lstStyle>
          <a:p>
            <a:pPr>
              <a:defRPr/>
            </a:pPr>
            <a:r>
              <a:rPr lang="en-GB" dirty="0"/>
              <a:t>CCL License Number 4521</a:t>
            </a:r>
          </a:p>
        </p:txBody>
      </p:sp>
      <p:sp>
        <p:nvSpPr>
          <p:cNvPr id="5" name="Rectangle 4"/>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5"/>
          <p:cNvSpPr>
            <a:spLocks noGrp="1" noChangeArrowheads="1"/>
          </p:cNvSpPr>
          <p:nvPr>
            <p:ph type="sldNum" sz="quarter" idx="12"/>
          </p:nvPr>
        </p:nvSpPr>
        <p:spPr>
          <a:ln/>
        </p:spPr>
        <p:txBody>
          <a:bodyPr/>
          <a:lstStyle>
            <a:lvl1pPr>
              <a:defRPr/>
            </a:lvl1pPr>
          </a:lstStyle>
          <a:p>
            <a:pPr>
              <a:defRPr/>
            </a:pPr>
            <a:fld id="{54A7BEE5-8735-4599-8AB0-F51C7C00F360}" type="slidenum">
              <a:rPr lang="en-GB"/>
              <a:pPr>
                <a:defRPr/>
              </a:pPr>
              <a:t>‹#›</a:t>
            </a:fld>
            <a:endParaRPr lang="en-GB" dirty="0"/>
          </a:p>
        </p:txBody>
      </p:sp>
    </p:spTree>
    <p:extLst>
      <p:ext uri="{BB962C8B-B14F-4D97-AF65-F5344CB8AC3E}">
        <p14:creationId xmlns:p14="http://schemas.microsoft.com/office/powerpoint/2010/main" val="2761083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
          <p:cNvSpPr>
            <a:spLocks noGrp="1" noChangeArrowheads="1"/>
          </p:cNvSpPr>
          <p:nvPr>
            <p:ph type="dt" sz="half" idx="10"/>
          </p:nvPr>
        </p:nvSpPr>
        <p:spPr>
          <a:ln/>
        </p:spPr>
        <p:txBody>
          <a:bodyPr/>
          <a:lstStyle>
            <a:lvl1pPr>
              <a:defRPr/>
            </a:lvl1pPr>
          </a:lstStyle>
          <a:p>
            <a:pPr>
              <a:defRPr/>
            </a:pPr>
            <a:r>
              <a:rPr lang="en-GB" dirty="0"/>
              <a:t>CCL License Number 4521</a:t>
            </a:r>
          </a:p>
        </p:txBody>
      </p:sp>
      <p:sp>
        <p:nvSpPr>
          <p:cNvPr id="5" name="Rectangle 4"/>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5"/>
          <p:cNvSpPr>
            <a:spLocks noGrp="1" noChangeArrowheads="1"/>
          </p:cNvSpPr>
          <p:nvPr>
            <p:ph type="sldNum" sz="quarter" idx="12"/>
          </p:nvPr>
        </p:nvSpPr>
        <p:spPr>
          <a:ln/>
        </p:spPr>
        <p:txBody>
          <a:bodyPr/>
          <a:lstStyle>
            <a:lvl1pPr>
              <a:defRPr/>
            </a:lvl1pPr>
          </a:lstStyle>
          <a:p>
            <a:pPr>
              <a:defRPr/>
            </a:pPr>
            <a:fld id="{D29427EB-025B-44B8-8430-03F9DE2673AD}" type="slidenum">
              <a:rPr lang="en-GB"/>
              <a:pPr>
                <a:defRPr/>
              </a:pPr>
              <a:t>‹#›</a:t>
            </a:fld>
            <a:endParaRPr lang="en-GB" dirty="0"/>
          </a:p>
        </p:txBody>
      </p:sp>
    </p:spTree>
    <p:extLst>
      <p:ext uri="{BB962C8B-B14F-4D97-AF65-F5344CB8AC3E}">
        <p14:creationId xmlns:p14="http://schemas.microsoft.com/office/powerpoint/2010/main" val="2522954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1042988" y="458392"/>
            <a:ext cx="3744912" cy="402074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940300" y="458392"/>
            <a:ext cx="3746500" cy="402074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3"/>
          <p:cNvSpPr>
            <a:spLocks noGrp="1" noChangeArrowheads="1"/>
          </p:cNvSpPr>
          <p:nvPr>
            <p:ph type="dt" sz="half" idx="10"/>
          </p:nvPr>
        </p:nvSpPr>
        <p:spPr>
          <a:ln/>
        </p:spPr>
        <p:txBody>
          <a:bodyPr/>
          <a:lstStyle>
            <a:lvl1pPr>
              <a:defRPr/>
            </a:lvl1pPr>
          </a:lstStyle>
          <a:p>
            <a:pPr>
              <a:defRPr/>
            </a:pPr>
            <a:r>
              <a:rPr lang="en-GB" dirty="0"/>
              <a:t>CCL License Number 4521</a:t>
            </a:r>
          </a:p>
        </p:txBody>
      </p:sp>
      <p:sp>
        <p:nvSpPr>
          <p:cNvPr id="6" name="Rectangle 4"/>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5"/>
          <p:cNvSpPr>
            <a:spLocks noGrp="1" noChangeArrowheads="1"/>
          </p:cNvSpPr>
          <p:nvPr>
            <p:ph type="sldNum" sz="quarter" idx="12"/>
          </p:nvPr>
        </p:nvSpPr>
        <p:spPr>
          <a:ln/>
        </p:spPr>
        <p:txBody>
          <a:bodyPr/>
          <a:lstStyle>
            <a:lvl1pPr>
              <a:defRPr/>
            </a:lvl1pPr>
          </a:lstStyle>
          <a:p>
            <a:pPr>
              <a:defRPr/>
            </a:pPr>
            <a:fld id="{73FEB3DC-7ACE-4F98-80BD-2DDA9BA99469}" type="slidenum">
              <a:rPr lang="en-GB"/>
              <a:pPr>
                <a:defRPr/>
              </a:pPr>
              <a:t>‹#›</a:t>
            </a:fld>
            <a:endParaRPr lang="en-GB" dirty="0"/>
          </a:p>
        </p:txBody>
      </p:sp>
    </p:spTree>
    <p:extLst>
      <p:ext uri="{BB962C8B-B14F-4D97-AF65-F5344CB8AC3E}">
        <p14:creationId xmlns:p14="http://schemas.microsoft.com/office/powerpoint/2010/main" val="30014249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30"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0"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3"/>
          <p:cNvSpPr>
            <a:spLocks noGrp="1" noChangeArrowheads="1"/>
          </p:cNvSpPr>
          <p:nvPr>
            <p:ph type="dt" sz="half" idx="10"/>
          </p:nvPr>
        </p:nvSpPr>
        <p:spPr>
          <a:ln/>
        </p:spPr>
        <p:txBody>
          <a:bodyPr/>
          <a:lstStyle>
            <a:lvl1pPr>
              <a:defRPr/>
            </a:lvl1pPr>
          </a:lstStyle>
          <a:p>
            <a:pPr>
              <a:defRPr/>
            </a:pPr>
            <a:r>
              <a:rPr lang="en-GB" dirty="0"/>
              <a:t>CCL License Number 4521</a:t>
            </a:r>
          </a:p>
        </p:txBody>
      </p:sp>
      <p:sp>
        <p:nvSpPr>
          <p:cNvPr id="8" name="Rectangle 4"/>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5"/>
          <p:cNvSpPr>
            <a:spLocks noGrp="1" noChangeArrowheads="1"/>
          </p:cNvSpPr>
          <p:nvPr>
            <p:ph type="sldNum" sz="quarter" idx="12"/>
          </p:nvPr>
        </p:nvSpPr>
        <p:spPr>
          <a:ln/>
        </p:spPr>
        <p:txBody>
          <a:bodyPr/>
          <a:lstStyle>
            <a:lvl1pPr>
              <a:defRPr/>
            </a:lvl1pPr>
          </a:lstStyle>
          <a:p>
            <a:pPr>
              <a:defRPr/>
            </a:pPr>
            <a:fld id="{B8254E65-A7F5-4713-A1C8-285DD021306F}" type="slidenum">
              <a:rPr lang="en-GB"/>
              <a:pPr>
                <a:defRPr/>
              </a:pPr>
              <a:t>‹#›</a:t>
            </a:fld>
            <a:endParaRPr lang="en-GB" dirty="0"/>
          </a:p>
        </p:txBody>
      </p:sp>
    </p:spTree>
    <p:extLst>
      <p:ext uri="{BB962C8B-B14F-4D97-AF65-F5344CB8AC3E}">
        <p14:creationId xmlns:p14="http://schemas.microsoft.com/office/powerpoint/2010/main" val="22680704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lstStyle/>
          <a:p>
            <a:r>
              <a:rPr lang="en-US" smtClean="0"/>
              <a:t>Click to edit Master title style</a:t>
            </a:r>
            <a:endParaRPr lang="en-GB"/>
          </a:p>
        </p:txBody>
      </p:sp>
      <p:sp>
        <p:nvSpPr>
          <p:cNvPr id="3" name="Rectangle 3"/>
          <p:cNvSpPr>
            <a:spLocks noGrp="1" noChangeArrowheads="1"/>
          </p:cNvSpPr>
          <p:nvPr>
            <p:ph type="dt" sz="half" idx="10"/>
          </p:nvPr>
        </p:nvSpPr>
        <p:spPr>
          <a:ln/>
        </p:spPr>
        <p:txBody>
          <a:bodyPr/>
          <a:lstStyle>
            <a:lvl1pPr>
              <a:defRPr/>
            </a:lvl1pPr>
          </a:lstStyle>
          <a:p>
            <a:pPr>
              <a:defRPr/>
            </a:pPr>
            <a:r>
              <a:rPr lang="en-GB" dirty="0"/>
              <a:t>CCL License Number 4521</a:t>
            </a:r>
          </a:p>
        </p:txBody>
      </p:sp>
      <p:sp>
        <p:nvSpPr>
          <p:cNvPr id="4" name="Rectangle 4"/>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5"/>
          <p:cNvSpPr>
            <a:spLocks noGrp="1" noChangeArrowheads="1"/>
          </p:cNvSpPr>
          <p:nvPr>
            <p:ph type="sldNum" sz="quarter" idx="12"/>
          </p:nvPr>
        </p:nvSpPr>
        <p:spPr>
          <a:ln/>
        </p:spPr>
        <p:txBody>
          <a:bodyPr/>
          <a:lstStyle>
            <a:lvl1pPr>
              <a:defRPr/>
            </a:lvl1pPr>
          </a:lstStyle>
          <a:p>
            <a:pPr>
              <a:defRPr/>
            </a:pPr>
            <a:fld id="{72A392E8-3778-4C2B-9430-3DF2375C00E4}" type="slidenum">
              <a:rPr lang="en-GB"/>
              <a:pPr>
                <a:defRPr/>
              </a:pPr>
              <a:t>‹#›</a:t>
            </a:fld>
            <a:endParaRPr lang="en-GB" dirty="0"/>
          </a:p>
        </p:txBody>
      </p:sp>
    </p:spTree>
    <p:extLst>
      <p:ext uri="{BB962C8B-B14F-4D97-AF65-F5344CB8AC3E}">
        <p14:creationId xmlns:p14="http://schemas.microsoft.com/office/powerpoint/2010/main" val="3090733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sz="half" idx="10"/>
          </p:nvPr>
        </p:nvSpPr>
        <p:spPr>
          <a:ln/>
        </p:spPr>
        <p:txBody>
          <a:bodyPr/>
          <a:lstStyle>
            <a:lvl1pPr>
              <a:defRPr/>
            </a:lvl1pPr>
          </a:lstStyle>
          <a:p>
            <a:pPr>
              <a:defRPr/>
            </a:pPr>
            <a:r>
              <a:rPr lang="en-GB" dirty="0"/>
              <a:t>CCL License Number 4521</a:t>
            </a:r>
          </a:p>
        </p:txBody>
      </p:sp>
      <p:sp>
        <p:nvSpPr>
          <p:cNvPr id="3" name="Rectangle 4"/>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5"/>
          <p:cNvSpPr>
            <a:spLocks noGrp="1" noChangeArrowheads="1"/>
          </p:cNvSpPr>
          <p:nvPr>
            <p:ph type="sldNum" sz="quarter" idx="12"/>
          </p:nvPr>
        </p:nvSpPr>
        <p:spPr>
          <a:ln/>
        </p:spPr>
        <p:txBody>
          <a:bodyPr/>
          <a:lstStyle>
            <a:lvl1pPr>
              <a:defRPr/>
            </a:lvl1pPr>
          </a:lstStyle>
          <a:p>
            <a:pPr>
              <a:defRPr/>
            </a:pPr>
            <a:fld id="{16575140-F942-4E8C-B9B6-2C4FF21610CC}" type="slidenum">
              <a:rPr lang="en-GB"/>
              <a:pPr>
                <a:defRPr/>
              </a:pPr>
              <a:t>‹#›</a:t>
            </a:fld>
            <a:endParaRPr lang="en-GB" dirty="0"/>
          </a:p>
        </p:txBody>
      </p:sp>
    </p:spTree>
    <p:extLst>
      <p:ext uri="{BB962C8B-B14F-4D97-AF65-F5344CB8AC3E}">
        <p14:creationId xmlns:p14="http://schemas.microsoft.com/office/powerpoint/2010/main" val="1945349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04787"/>
            <a:ext cx="3008313" cy="871538"/>
          </a:xfrm>
          <a:prstGeom prst="rect">
            <a:avLst/>
          </a:prstGeo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0479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5"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r>
              <a:rPr lang="en-GB" dirty="0"/>
              <a:t>CCL License Number 4521</a:t>
            </a:r>
          </a:p>
        </p:txBody>
      </p:sp>
      <p:sp>
        <p:nvSpPr>
          <p:cNvPr id="6" name="Rectangle 4"/>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5"/>
          <p:cNvSpPr>
            <a:spLocks noGrp="1" noChangeArrowheads="1"/>
          </p:cNvSpPr>
          <p:nvPr>
            <p:ph type="sldNum" sz="quarter" idx="12"/>
          </p:nvPr>
        </p:nvSpPr>
        <p:spPr>
          <a:ln/>
        </p:spPr>
        <p:txBody>
          <a:bodyPr/>
          <a:lstStyle>
            <a:lvl1pPr>
              <a:defRPr/>
            </a:lvl1pPr>
          </a:lstStyle>
          <a:p>
            <a:pPr>
              <a:defRPr/>
            </a:pPr>
            <a:fld id="{3360C05D-FB94-4724-803D-C805C33DE260}" type="slidenum">
              <a:rPr lang="en-GB"/>
              <a:pPr>
                <a:defRPr/>
              </a:pPr>
              <a:t>‹#›</a:t>
            </a:fld>
            <a:endParaRPr lang="en-GB" dirty="0"/>
          </a:p>
        </p:txBody>
      </p:sp>
    </p:spTree>
    <p:extLst>
      <p:ext uri="{BB962C8B-B14F-4D97-AF65-F5344CB8AC3E}">
        <p14:creationId xmlns:p14="http://schemas.microsoft.com/office/powerpoint/2010/main" val="2957912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a:prstGeom prst="rect">
            <a:avLst/>
          </a:prstGeo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402550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r>
              <a:rPr lang="en-GB" dirty="0"/>
              <a:t>CCL License Number 4521</a:t>
            </a:r>
          </a:p>
        </p:txBody>
      </p:sp>
      <p:sp>
        <p:nvSpPr>
          <p:cNvPr id="6" name="Rectangle 4"/>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5"/>
          <p:cNvSpPr>
            <a:spLocks noGrp="1" noChangeArrowheads="1"/>
          </p:cNvSpPr>
          <p:nvPr>
            <p:ph type="sldNum" sz="quarter" idx="12"/>
          </p:nvPr>
        </p:nvSpPr>
        <p:spPr>
          <a:ln/>
        </p:spPr>
        <p:txBody>
          <a:bodyPr/>
          <a:lstStyle>
            <a:lvl1pPr>
              <a:defRPr/>
            </a:lvl1pPr>
          </a:lstStyle>
          <a:p>
            <a:pPr>
              <a:defRPr/>
            </a:pPr>
            <a:fld id="{C06232A4-E176-4AF1-8D86-EDCB1C083FA0}" type="slidenum">
              <a:rPr lang="en-GB"/>
              <a:pPr>
                <a:defRPr/>
              </a:pPr>
              <a:t>‹#›</a:t>
            </a:fld>
            <a:endParaRPr lang="en-GB" dirty="0"/>
          </a:p>
        </p:txBody>
      </p:sp>
    </p:spTree>
    <p:extLst>
      <p:ext uri="{BB962C8B-B14F-4D97-AF65-F5344CB8AC3E}">
        <p14:creationId xmlns:p14="http://schemas.microsoft.com/office/powerpoint/2010/main" val="3663279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1042988" y="458789"/>
            <a:ext cx="7643812" cy="4021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9219" name="Rectangle 3"/>
          <p:cNvSpPr>
            <a:spLocks noGrp="1" noChangeArrowheads="1"/>
          </p:cNvSpPr>
          <p:nvPr>
            <p:ph type="dt" sz="half" idx="2"/>
          </p:nvPr>
        </p:nvSpPr>
        <p:spPr bwMode="auto">
          <a:xfrm>
            <a:off x="457202" y="4684714"/>
            <a:ext cx="2530475" cy="35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i="1">
                <a:solidFill>
                  <a:srgbClr val="FFFFFF"/>
                </a:solidFill>
              </a:defRPr>
            </a:lvl1pPr>
          </a:lstStyle>
          <a:p>
            <a:pPr>
              <a:defRPr/>
            </a:pPr>
            <a:r>
              <a:rPr lang="en-GB" dirty="0"/>
              <a:t>CCL License Number 4521</a:t>
            </a:r>
          </a:p>
        </p:txBody>
      </p:sp>
      <p:sp>
        <p:nvSpPr>
          <p:cNvPr id="9220" name="Rectangle 4"/>
          <p:cNvSpPr>
            <a:spLocks noGrp="1" noChangeArrowheads="1"/>
          </p:cNvSpPr>
          <p:nvPr>
            <p:ph type="ftr" sz="quarter" idx="3"/>
          </p:nvPr>
        </p:nvSpPr>
        <p:spPr bwMode="auto">
          <a:xfrm>
            <a:off x="3124200" y="4684714"/>
            <a:ext cx="2895600" cy="35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rgbClr val="000000"/>
                </a:solidFill>
              </a:defRPr>
            </a:lvl1pPr>
          </a:lstStyle>
          <a:p>
            <a:pPr>
              <a:defRPr/>
            </a:pPr>
            <a:endParaRPr lang="en-GB" dirty="0"/>
          </a:p>
        </p:txBody>
      </p:sp>
      <p:sp>
        <p:nvSpPr>
          <p:cNvPr id="9221" name="Rectangle 5"/>
          <p:cNvSpPr>
            <a:spLocks noGrp="1" noChangeArrowheads="1"/>
          </p:cNvSpPr>
          <p:nvPr>
            <p:ph type="sldNum" sz="quarter" idx="4"/>
          </p:nvPr>
        </p:nvSpPr>
        <p:spPr bwMode="auto">
          <a:xfrm>
            <a:off x="6553200" y="4684714"/>
            <a:ext cx="2133600" cy="35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a:defRPr/>
            </a:pPr>
            <a:fld id="{9DA20EA9-99AB-4B23-8483-50B780E68072}" type="slidenum">
              <a:rPr lang="en-GB"/>
              <a:pPr>
                <a:defRPr/>
              </a:pPr>
              <a:t>‹#›</a:t>
            </a:fld>
            <a:endParaRPr lang="en-GB" dirty="0"/>
          </a:p>
        </p:txBody>
      </p:sp>
    </p:spTree>
    <p:extLst>
      <p:ext uri="{BB962C8B-B14F-4D97-AF65-F5344CB8AC3E}">
        <p14:creationId xmlns:p14="http://schemas.microsoft.com/office/powerpoint/2010/main" val="94948512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115996" y="1635646"/>
            <a:ext cx="8856662" cy="1287019"/>
          </a:xfrm>
          <a:prstGeom prst="rect">
            <a:avLst/>
          </a:prstGeom>
          <a:noFill/>
          <a:ln w="19050" algn="ctr">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20000"/>
              </a:spcBef>
            </a:pPr>
            <a:r>
              <a:rPr lang="en-GB" sz="4000" dirty="0">
                <a:solidFill>
                  <a:srgbClr val="FFFFFF"/>
                </a:solidFill>
              </a:rPr>
              <a:t>“Lord, what do you want me to do” – </a:t>
            </a:r>
            <a:r>
              <a:rPr lang="en-GB" sz="4000" dirty="0" smtClean="0">
                <a:solidFill>
                  <a:srgbClr val="FFFFFF"/>
                </a:solidFill>
              </a:rPr>
              <a:t>4</a:t>
            </a:r>
          </a:p>
          <a:p>
            <a:pPr eaLnBrk="1" hangingPunct="1">
              <a:lnSpc>
                <a:spcPts val="120"/>
              </a:lnSpc>
              <a:spcBef>
                <a:spcPct val="20000"/>
              </a:spcBef>
            </a:pPr>
            <a:r>
              <a:rPr lang="en-GB" sz="4000" dirty="0" smtClean="0">
                <a:solidFill>
                  <a:srgbClr val="FFFFFF"/>
                </a:solidFill>
              </a:rPr>
              <a:t>   </a:t>
            </a:r>
          </a:p>
          <a:p>
            <a:pPr eaLnBrk="1" hangingPunct="1">
              <a:spcBef>
                <a:spcPct val="20000"/>
              </a:spcBef>
            </a:pPr>
            <a:r>
              <a:rPr lang="en-GB" sz="2400" dirty="0" smtClean="0">
                <a:solidFill>
                  <a:srgbClr val="FFFFFF"/>
                </a:solidFill>
              </a:rPr>
              <a:t>                     Our high calling in Christ. </a:t>
            </a:r>
            <a:r>
              <a:rPr lang="en-GB" sz="2400" dirty="0">
                <a:solidFill>
                  <a:srgbClr val="FFFFFF"/>
                </a:solidFill>
              </a:rPr>
              <a:t>1 Cor </a:t>
            </a:r>
            <a:r>
              <a:rPr lang="en-GB" sz="2400" dirty="0" smtClean="0">
                <a:solidFill>
                  <a:srgbClr val="FFFFFF"/>
                </a:solidFill>
              </a:rPr>
              <a:t>7.17-24</a:t>
            </a:r>
            <a:endParaRPr lang="en-GB" sz="2400" dirty="0">
              <a:solidFill>
                <a:srgbClr val="FFFFFF"/>
              </a:solidFill>
            </a:endParaRPr>
          </a:p>
        </p:txBody>
      </p:sp>
    </p:spTree>
    <p:extLst>
      <p:ext uri="{BB962C8B-B14F-4D97-AF65-F5344CB8AC3E}">
        <p14:creationId xmlns:p14="http://schemas.microsoft.com/office/powerpoint/2010/main" val="2731728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Text Box 3"/>
          <p:cNvSpPr txBox="1">
            <a:spLocks noChangeArrowheads="1"/>
          </p:cNvSpPr>
          <p:nvPr/>
        </p:nvSpPr>
        <p:spPr bwMode="auto">
          <a:xfrm>
            <a:off x="4587875" y="77788"/>
            <a:ext cx="4464050" cy="400050"/>
          </a:xfrm>
          <a:prstGeom prst="rect">
            <a:avLst/>
          </a:prstGeom>
          <a:noFill/>
          <a:ln w="19050" algn="ctr">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20000"/>
              </a:spcBef>
            </a:pPr>
            <a:r>
              <a:rPr lang="en-GB" sz="2000" dirty="0">
                <a:solidFill>
                  <a:srgbClr val="FFFFFF"/>
                </a:solidFill>
              </a:rPr>
              <a:t>“Lord, what do you want me to do” – </a:t>
            </a:r>
            <a:r>
              <a:rPr lang="en-GB" sz="2000" dirty="0" smtClean="0">
                <a:solidFill>
                  <a:srgbClr val="FFFFFF"/>
                </a:solidFill>
              </a:rPr>
              <a:t>4</a:t>
            </a:r>
            <a:endParaRPr lang="en-GB" sz="1100" dirty="0">
              <a:solidFill>
                <a:srgbClr val="FFFFFF"/>
              </a:solidFill>
            </a:endParaRPr>
          </a:p>
        </p:txBody>
      </p:sp>
      <p:sp>
        <p:nvSpPr>
          <p:cNvPr id="7" name="TextBox 6"/>
          <p:cNvSpPr txBox="1"/>
          <p:nvPr/>
        </p:nvSpPr>
        <p:spPr>
          <a:xfrm>
            <a:off x="35496" y="843558"/>
            <a:ext cx="9016429" cy="3693319"/>
          </a:xfrm>
          <a:prstGeom prst="rect">
            <a:avLst/>
          </a:prstGeom>
          <a:noFill/>
        </p:spPr>
        <p:txBody>
          <a:bodyPr wrap="square" rtlCol="0">
            <a:spAutoFit/>
          </a:bodyPr>
          <a:lstStyle/>
          <a:p>
            <a:r>
              <a:rPr lang="en-GB" sz="2400" dirty="0" smtClean="0">
                <a:solidFill>
                  <a:schemeClr val="bg1"/>
                </a:solidFill>
              </a:rPr>
              <a:t> William </a:t>
            </a:r>
            <a:r>
              <a:rPr lang="en-GB" sz="2400" dirty="0">
                <a:solidFill>
                  <a:schemeClr val="bg1"/>
                </a:solidFill>
              </a:rPr>
              <a:t>Wilberforce and his calling.</a:t>
            </a:r>
          </a:p>
          <a:p>
            <a:r>
              <a:rPr lang="en-GB" sz="2400" dirty="0">
                <a:solidFill>
                  <a:schemeClr val="bg1"/>
                </a:solidFill>
              </a:rPr>
              <a:t>      </a:t>
            </a:r>
            <a:r>
              <a:rPr lang="en-GB" dirty="0">
                <a:solidFill>
                  <a:srgbClr val="FFFF00"/>
                </a:solidFill>
              </a:rPr>
              <a:t>"my walk is a public one. My business is in the world and I must mix in the assemblies of men, or quit the post which Providence seems to have assigned me."</a:t>
            </a:r>
          </a:p>
          <a:p>
            <a:endParaRPr lang="en-GB" sz="2400" dirty="0">
              <a:solidFill>
                <a:schemeClr val="bg1"/>
              </a:solidFill>
            </a:endParaRPr>
          </a:p>
          <a:p>
            <a:r>
              <a:rPr lang="en-GB" sz="2400" dirty="0" smtClean="0">
                <a:solidFill>
                  <a:schemeClr val="bg1"/>
                </a:solidFill>
              </a:rPr>
              <a:t> 1 </a:t>
            </a:r>
            <a:r>
              <a:rPr lang="en-GB" sz="2400" dirty="0">
                <a:solidFill>
                  <a:schemeClr val="bg1"/>
                </a:solidFill>
              </a:rPr>
              <a:t>Cor 7.17,24 </a:t>
            </a:r>
            <a:r>
              <a:rPr lang="en-GB" sz="2400" dirty="0" smtClean="0">
                <a:solidFill>
                  <a:schemeClr val="bg1"/>
                </a:solidFill>
              </a:rPr>
              <a:t> Every </a:t>
            </a:r>
            <a:r>
              <a:rPr lang="en-GB" sz="2400" dirty="0">
                <a:solidFill>
                  <a:schemeClr val="bg1"/>
                </a:solidFill>
              </a:rPr>
              <a:t>work - a holy calling pleasing to God.</a:t>
            </a:r>
          </a:p>
          <a:p>
            <a:endParaRPr lang="en-GB" sz="2400" dirty="0">
              <a:solidFill>
                <a:schemeClr val="bg1"/>
              </a:solidFill>
            </a:endParaRPr>
          </a:p>
          <a:p>
            <a:r>
              <a:rPr lang="en-GB" sz="2400" dirty="0" smtClean="0">
                <a:solidFill>
                  <a:schemeClr val="bg1"/>
                </a:solidFill>
              </a:rPr>
              <a:t> Eusebius </a:t>
            </a:r>
            <a:r>
              <a:rPr lang="en-GB" sz="2400" dirty="0">
                <a:solidFill>
                  <a:schemeClr val="bg1"/>
                </a:solidFill>
              </a:rPr>
              <a:t>and the Roman Catholic church.</a:t>
            </a:r>
          </a:p>
          <a:p>
            <a:r>
              <a:rPr lang="en-GB" sz="2400" dirty="0">
                <a:solidFill>
                  <a:schemeClr val="bg1"/>
                </a:solidFill>
              </a:rPr>
              <a:t>       </a:t>
            </a:r>
            <a:r>
              <a:rPr lang="en-GB" sz="2000" dirty="0">
                <a:solidFill>
                  <a:srgbClr val="FFFF00"/>
                </a:solidFill>
              </a:rPr>
              <a:t>"There are two ways of life given by Christ to His church. The first is ….. holy and devotes itself to the service of God alone. The other is more human……”</a:t>
            </a:r>
          </a:p>
        </p:txBody>
      </p:sp>
    </p:spTree>
    <p:extLst>
      <p:ext uri="{BB962C8B-B14F-4D97-AF65-F5344CB8AC3E}">
        <p14:creationId xmlns:p14="http://schemas.microsoft.com/office/powerpoint/2010/main" val="1313423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Text Box 3"/>
          <p:cNvSpPr txBox="1">
            <a:spLocks noChangeArrowheads="1"/>
          </p:cNvSpPr>
          <p:nvPr/>
        </p:nvSpPr>
        <p:spPr bwMode="auto">
          <a:xfrm>
            <a:off x="4587875" y="77788"/>
            <a:ext cx="4464050" cy="400050"/>
          </a:xfrm>
          <a:prstGeom prst="rect">
            <a:avLst/>
          </a:prstGeom>
          <a:noFill/>
          <a:ln w="19050" algn="ctr">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20000"/>
              </a:spcBef>
            </a:pPr>
            <a:r>
              <a:rPr lang="en-GB" sz="2000" dirty="0">
                <a:solidFill>
                  <a:srgbClr val="FFFFFF"/>
                </a:solidFill>
              </a:rPr>
              <a:t>“Lord, what do you want me to do” – </a:t>
            </a:r>
            <a:r>
              <a:rPr lang="en-GB" sz="2000" dirty="0" smtClean="0">
                <a:solidFill>
                  <a:srgbClr val="FFFFFF"/>
                </a:solidFill>
              </a:rPr>
              <a:t>4</a:t>
            </a:r>
            <a:endParaRPr lang="en-GB" sz="1100" dirty="0">
              <a:solidFill>
                <a:srgbClr val="FFFFFF"/>
              </a:solidFill>
            </a:endParaRPr>
          </a:p>
        </p:txBody>
      </p:sp>
      <p:sp>
        <p:nvSpPr>
          <p:cNvPr id="2" name="Rectangle 1"/>
          <p:cNvSpPr/>
          <p:nvPr/>
        </p:nvSpPr>
        <p:spPr>
          <a:xfrm>
            <a:off x="-100359" y="771550"/>
            <a:ext cx="9152284" cy="3766022"/>
          </a:xfrm>
          <a:prstGeom prst="rect">
            <a:avLst/>
          </a:prstGeom>
        </p:spPr>
        <p:txBody>
          <a:bodyPr wrap="square" lIns="0" tIns="36000" rIns="0" bIns="36000">
            <a:spAutoFit/>
          </a:bodyPr>
          <a:lstStyle/>
          <a:p>
            <a:pPr lvl="2"/>
            <a:r>
              <a:rPr lang="en-GB" sz="2400" dirty="0">
                <a:solidFill>
                  <a:schemeClr val="bg1"/>
                </a:solidFill>
              </a:rPr>
              <a:t>1 </a:t>
            </a:r>
            <a:r>
              <a:rPr lang="en-GB" sz="2400" dirty="0" smtClean="0">
                <a:solidFill>
                  <a:schemeClr val="bg1"/>
                </a:solidFill>
              </a:rPr>
              <a:t>Peter </a:t>
            </a:r>
            <a:r>
              <a:rPr lang="en-GB" sz="2400" dirty="0">
                <a:solidFill>
                  <a:schemeClr val="bg1"/>
                </a:solidFill>
              </a:rPr>
              <a:t>2.8 </a:t>
            </a:r>
            <a:r>
              <a:rPr lang="en-GB" sz="2400" dirty="0">
                <a:solidFill>
                  <a:srgbClr val="FFFF00"/>
                </a:solidFill>
              </a:rPr>
              <a:t>“You are a chosen people, a royal priesthood, a holy nation, God’s special possession</a:t>
            </a:r>
            <a:r>
              <a:rPr lang="en-GB" sz="2400" dirty="0" smtClean="0">
                <a:solidFill>
                  <a:srgbClr val="FFFF00"/>
                </a:solidFill>
              </a:rPr>
              <a:t>“.</a:t>
            </a:r>
          </a:p>
          <a:p>
            <a:pPr lvl="2"/>
            <a:endParaRPr lang="en-GB" sz="2800" dirty="0">
              <a:solidFill>
                <a:schemeClr val="bg1"/>
              </a:solidFill>
            </a:endParaRPr>
          </a:p>
          <a:p>
            <a:pPr lvl="2"/>
            <a:r>
              <a:rPr lang="en-GB" sz="2800" dirty="0" smtClean="0">
                <a:solidFill>
                  <a:schemeClr val="bg1"/>
                </a:solidFill>
              </a:rPr>
              <a:t>Martin </a:t>
            </a:r>
            <a:r>
              <a:rPr lang="en-GB" sz="2800" dirty="0">
                <a:solidFill>
                  <a:schemeClr val="bg1"/>
                </a:solidFill>
              </a:rPr>
              <a:t>Luther and the Reformation.</a:t>
            </a:r>
          </a:p>
          <a:p>
            <a:pPr lvl="2"/>
            <a:r>
              <a:rPr lang="en-GB" sz="2800" dirty="0" smtClean="0">
                <a:solidFill>
                  <a:schemeClr val="bg1"/>
                </a:solidFill>
              </a:rPr>
              <a:t>       </a:t>
            </a:r>
            <a:r>
              <a:rPr lang="en-GB" sz="2400" dirty="0" smtClean="0">
                <a:solidFill>
                  <a:srgbClr val="FFFF00"/>
                </a:solidFill>
              </a:rPr>
              <a:t>“….all works are </a:t>
            </a:r>
            <a:r>
              <a:rPr lang="en-GB" sz="2400" dirty="0">
                <a:solidFill>
                  <a:srgbClr val="FFFF00"/>
                </a:solidFill>
              </a:rPr>
              <a:t>measured before God </a:t>
            </a:r>
            <a:r>
              <a:rPr lang="en-GB" sz="2400" dirty="0" smtClean="0">
                <a:solidFill>
                  <a:srgbClr val="FFFF00"/>
                </a:solidFill>
              </a:rPr>
              <a:t>by faith </a:t>
            </a:r>
            <a:r>
              <a:rPr lang="en-GB" sz="2400" dirty="0">
                <a:solidFill>
                  <a:srgbClr val="FFFF00"/>
                </a:solidFill>
              </a:rPr>
              <a:t>alone</a:t>
            </a:r>
            <a:r>
              <a:rPr lang="en-GB" sz="2400" dirty="0" smtClean="0">
                <a:solidFill>
                  <a:srgbClr val="FFFF00"/>
                </a:solidFill>
              </a:rPr>
              <a:t>.” </a:t>
            </a:r>
            <a:endParaRPr lang="en-GB" sz="2800" dirty="0">
              <a:solidFill>
                <a:srgbClr val="FFFF00"/>
              </a:solidFill>
            </a:endParaRPr>
          </a:p>
          <a:p>
            <a:pPr lvl="2"/>
            <a:endParaRPr lang="en-GB" sz="2800" dirty="0" smtClean="0">
              <a:solidFill>
                <a:schemeClr val="bg1"/>
              </a:solidFill>
            </a:endParaRPr>
          </a:p>
          <a:p>
            <a:pPr lvl="2"/>
            <a:r>
              <a:rPr lang="en-GB" sz="2400" dirty="0" smtClean="0">
                <a:solidFill>
                  <a:schemeClr val="bg1"/>
                </a:solidFill>
              </a:rPr>
              <a:t>Zech14 20    </a:t>
            </a:r>
            <a:r>
              <a:rPr lang="en-GB" sz="2400" dirty="0" smtClean="0">
                <a:solidFill>
                  <a:srgbClr val="FFFF00"/>
                </a:solidFill>
              </a:rPr>
              <a:t>“…every pot in Judah will be holy to the Lord”.</a:t>
            </a:r>
          </a:p>
          <a:p>
            <a:pPr lvl="2"/>
            <a:endParaRPr lang="en-GB" sz="2400" dirty="0">
              <a:solidFill>
                <a:schemeClr val="bg1"/>
              </a:solidFill>
            </a:endParaRPr>
          </a:p>
          <a:p>
            <a:pPr lvl="2"/>
            <a:r>
              <a:rPr lang="en-GB" sz="2400" dirty="0" smtClean="0">
                <a:solidFill>
                  <a:schemeClr val="bg1"/>
                </a:solidFill>
              </a:rPr>
              <a:t>Col </a:t>
            </a:r>
            <a:r>
              <a:rPr lang="en-GB" sz="2400" dirty="0">
                <a:solidFill>
                  <a:schemeClr val="bg1"/>
                </a:solidFill>
              </a:rPr>
              <a:t>3:17, 22 </a:t>
            </a:r>
            <a:r>
              <a:rPr lang="en-GB" sz="2400" dirty="0" smtClean="0">
                <a:solidFill>
                  <a:srgbClr val="FFFF00"/>
                </a:solidFill>
              </a:rPr>
              <a:t>“…..it </a:t>
            </a:r>
            <a:r>
              <a:rPr lang="en-GB" sz="2400" dirty="0">
                <a:solidFill>
                  <a:srgbClr val="FFFF00"/>
                </a:solidFill>
              </a:rPr>
              <a:t>is the Lord Christ you are </a:t>
            </a:r>
            <a:r>
              <a:rPr lang="en-GB" sz="2400" dirty="0" smtClean="0">
                <a:solidFill>
                  <a:srgbClr val="FFFF00"/>
                </a:solidFill>
              </a:rPr>
              <a:t>serving”.</a:t>
            </a:r>
            <a:endParaRPr lang="en-GB" sz="2400" dirty="0">
              <a:solidFill>
                <a:srgbClr val="FFFF00"/>
              </a:solidFill>
            </a:endParaRPr>
          </a:p>
        </p:txBody>
      </p:sp>
    </p:spTree>
    <p:extLst>
      <p:ext uri="{BB962C8B-B14F-4D97-AF65-F5344CB8AC3E}">
        <p14:creationId xmlns:p14="http://schemas.microsoft.com/office/powerpoint/2010/main" val="2858706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Text Box 3"/>
          <p:cNvSpPr txBox="1">
            <a:spLocks noChangeArrowheads="1"/>
          </p:cNvSpPr>
          <p:nvPr/>
        </p:nvSpPr>
        <p:spPr bwMode="auto">
          <a:xfrm>
            <a:off x="4587875" y="77788"/>
            <a:ext cx="4464050" cy="400050"/>
          </a:xfrm>
          <a:prstGeom prst="rect">
            <a:avLst/>
          </a:prstGeom>
          <a:noFill/>
          <a:ln w="19050" algn="ctr">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20000"/>
              </a:spcBef>
            </a:pPr>
            <a:r>
              <a:rPr lang="en-GB" sz="2000" dirty="0">
                <a:solidFill>
                  <a:srgbClr val="FFFFFF"/>
                </a:solidFill>
              </a:rPr>
              <a:t>“Lord, what do you want me to do” – </a:t>
            </a:r>
            <a:r>
              <a:rPr lang="en-GB" sz="2000" dirty="0" smtClean="0">
                <a:solidFill>
                  <a:srgbClr val="FFFFFF"/>
                </a:solidFill>
              </a:rPr>
              <a:t>4</a:t>
            </a:r>
            <a:endParaRPr lang="en-GB" sz="1100" dirty="0">
              <a:solidFill>
                <a:srgbClr val="FFFFFF"/>
              </a:solidFill>
            </a:endParaRPr>
          </a:p>
        </p:txBody>
      </p:sp>
      <p:sp>
        <p:nvSpPr>
          <p:cNvPr id="2" name="Rectangle 1"/>
          <p:cNvSpPr/>
          <p:nvPr/>
        </p:nvSpPr>
        <p:spPr>
          <a:xfrm>
            <a:off x="1547664" y="771550"/>
            <a:ext cx="5104407" cy="503590"/>
          </a:xfrm>
          <a:prstGeom prst="rect">
            <a:avLst/>
          </a:prstGeom>
        </p:spPr>
        <p:txBody>
          <a:bodyPr wrap="square" lIns="0" tIns="36000" rIns="0" bIns="36000">
            <a:spAutoFit/>
          </a:bodyPr>
          <a:lstStyle/>
          <a:p>
            <a:pPr lvl="2"/>
            <a:r>
              <a:rPr lang="en-GB" sz="2800" dirty="0" smtClean="0">
                <a:solidFill>
                  <a:schemeClr val="bg1"/>
                </a:solidFill>
              </a:rPr>
              <a:t>A call to Christian </a:t>
            </a:r>
            <a:r>
              <a:rPr lang="en-GB" sz="2800" dirty="0" smtClean="0">
                <a:solidFill>
                  <a:schemeClr val="bg1"/>
                </a:solidFill>
              </a:rPr>
              <a:t>work ?</a:t>
            </a:r>
            <a:endParaRPr lang="en-GB" sz="2800" dirty="0">
              <a:solidFill>
                <a:schemeClr val="bg1"/>
              </a:solidFill>
            </a:endParaRPr>
          </a:p>
        </p:txBody>
      </p:sp>
      <p:sp>
        <p:nvSpPr>
          <p:cNvPr id="3" name="TextBox 2"/>
          <p:cNvSpPr txBox="1"/>
          <p:nvPr/>
        </p:nvSpPr>
        <p:spPr>
          <a:xfrm>
            <a:off x="278821" y="1313737"/>
            <a:ext cx="8568952" cy="1908215"/>
          </a:xfrm>
          <a:prstGeom prst="rect">
            <a:avLst/>
          </a:prstGeom>
          <a:noFill/>
        </p:spPr>
        <p:txBody>
          <a:bodyPr wrap="square" rtlCol="0">
            <a:spAutoFit/>
          </a:bodyPr>
          <a:lstStyle/>
          <a:p>
            <a:r>
              <a:rPr lang="en-GB" sz="2800" dirty="0" smtClean="0">
                <a:solidFill>
                  <a:schemeClr val="bg1"/>
                </a:solidFill>
              </a:rPr>
              <a:t>Some examples of calling:  </a:t>
            </a:r>
            <a:r>
              <a:rPr lang="en-GB" sz="2400" dirty="0" smtClean="0">
                <a:solidFill>
                  <a:schemeClr val="bg1"/>
                </a:solidFill>
              </a:rPr>
              <a:t>  Abraham, Moses, Gideon,</a:t>
            </a:r>
          </a:p>
          <a:p>
            <a:r>
              <a:rPr lang="en-GB" sz="2400" dirty="0">
                <a:solidFill>
                  <a:schemeClr val="bg1"/>
                </a:solidFill>
              </a:rPr>
              <a:t> </a:t>
            </a:r>
            <a:r>
              <a:rPr lang="en-GB" sz="2400" dirty="0" smtClean="0">
                <a:solidFill>
                  <a:schemeClr val="bg1"/>
                </a:solidFill>
              </a:rPr>
              <a:t>                                                    Peter, Paul.</a:t>
            </a:r>
          </a:p>
          <a:p>
            <a:endParaRPr lang="en-GB" sz="1400" dirty="0" smtClean="0">
              <a:solidFill>
                <a:schemeClr val="bg1"/>
              </a:solidFill>
            </a:endParaRPr>
          </a:p>
          <a:p>
            <a:r>
              <a:rPr lang="en-GB" sz="2400" dirty="0" smtClean="0">
                <a:solidFill>
                  <a:schemeClr val="bg1"/>
                </a:solidFill>
              </a:rPr>
              <a:t>               Israel’s leaders </a:t>
            </a:r>
            <a:r>
              <a:rPr lang="en-GB" sz="2000" dirty="0" err="1" smtClean="0">
                <a:solidFill>
                  <a:schemeClr val="bg1"/>
                </a:solidFill>
              </a:rPr>
              <a:t>Deut</a:t>
            </a:r>
            <a:r>
              <a:rPr lang="en-GB" sz="2000" dirty="0" smtClean="0">
                <a:solidFill>
                  <a:schemeClr val="bg1"/>
                </a:solidFill>
              </a:rPr>
              <a:t> 1.13</a:t>
            </a:r>
            <a:r>
              <a:rPr lang="en-GB" sz="2400" dirty="0" smtClean="0">
                <a:solidFill>
                  <a:schemeClr val="bg1"/>
                </a:solidFill>
              </a:rPr>
              <a:t>, Elisha, Joshua, David, </a:t>
            </a:r>
          </a:p>
          <a:p>
            <a:r>
              <a:rPr lang="en-GB" sz="2400" dirty="0">
                <a:solidFill>
                  <a:schemeClr val="bg1"/>
                </a:solidFill>
              </a:rPr>
              <a:t> </a:t>
            </a:r>
            <a:r>
              <a:rPr lang="en-GB" sz="2400" dirty="0" smtClean="0">
                <a:solidFill>
                  <a:schemeClr val="bg1"/>
                </a:solidFill>
              </a:rPr>
              <a:t>              Deacons and Elders.  </a:t>
            </a:r>
            <a:r>
              <a:rPr lang="en-GB" sz="2000" dirty="0" smtClean="0">
                <a:solidFill>
                  <a:schemeClr val="bg1"/>
                </a:solidFill>
              </a:rPr>
              <a:t>Acts 14.23, 20.28</a:t>
            </a:r>
            <a:endParaRPr lang="en-GB" sz="2800" dirty="0">
              <a:solidFill>
                <a:schemeClr val="bg1"/>
              </a:solidFill>
            </a:endParaRPr>
          </a:p>
        </p:txBody>
      </p:sp>
      <p:sp>
        <p:nvSpPr>
          <p:cNvPr id="4" name="TextBox 3"/>
          <p:cNvSpPr txBox="1"/>
          <p:nvPr/>
        </p:nvSpPr>
        <p:spPr>
          <a:xfrm>
            <a:off x="363813" y="3363838"/>
            <a:ext cx="8656389" cy="1538883"/>
          </a:xfrm>
          <a:prstGeom prst="rect">
            <a:avLst/>
          </a:prstGeom>
          <a:noFill/>
        </p:spPr>
        <p:txBody>
          <a:bodyPr wrap="square" rtlCol="0">
            <a:spAutoFit/>
          </a:bodyPr>
          <a:lstStyle/>
          <a:p>
            <a:r>
              <a:rPr lang="en-GB" sz="2800" dirty="0" smtClean="0">
                <a:solidFill>
                  <a:schemeClr val="bg1"/>
                </a:solidFill>
              </a:rPr>
              <a:t>A helpful pattern: </a:t>
            </a:r>
            <a:r>
              <a:rPr lang="en-GB" sz="2000" dirty="0" smtClean="0">
                <a:solidFill>
                  <a:schemeClr val="bg1"/>
                </a:solidFill>
              </a:rPr>
              <a:t>1 Tim 3.1     </a:t>
            </a:r>
            <a:r>
              <a:rPr lang="en-GB" sz="2200" dirty="0" smtClean="0">
                <a:solidFill>
                  <a:srgbClr val="FFFF00"/>
                </a:solidFill>
              </a:rPr>
              <a:t>“…sets his heart, desires”</a:t>
            </a:r>
          </a:p>
          <a:p>
            <a:r>
              <a:rPr lang="en-GB" sz="2000" dirty="0" smtClean="0">
                <a:solidFill>
                  <a:srgbClr val="FFFF00"/>
                </a:solidFill>
              </a:rPr>
              <a:t>                                        </a:t>
            </a:r>
            <a:r>
              <a:rPr lang="en-GB" sz="2000" dirty="0" smtClean="0">
                <a:solidFill>
                  <a:schemeClr val="bg1"/>
                </a:solidFill>
              </a:rPr>
              <a:t>1 Pet 5.2     </a:t>
            </a:r>
            <a:r>
              <a:rPr lang="en-GB" sz="2200" dirty="0" smtClean="0">
                <a:solidFill>
                  <a:srgbClr val="FFFF00"/>
                </a:solidFill>
              </a:rPr>
              <a:t>“…not under compulsion, willingly”</a:t>
            </a:r>
          </a:p>
          <a:p>
            <a:r>
              <a:rPr lang="en-GB" sz="2200" dirty="0" smtClean="0">
                <a:solidFill>
                  <a:schemeClr val="bg1"/>
                </a:solidFill>
              </a:rPr>
              <a:t>                                    1Tim 3.2     </a:t>
            </a:r>
            <a:r>
              <a:rPr lang="en-GB" sz="2200" dirty="0" smtClean="0">
                <a:solidFill>
                  <a:srgbClr val="FFFF00"/>
                </a:solidFill>
              </a:rPr>
              <a:t>“an overseer must be…”</a:t>
            </a:r>
          </a:p>
          <a:p>
            <a:r>
              <a:rPr lang="en-GB" sz="2200" dirty="0" smtClean="0">
                <a:solidFill>
                  <a:srgbClr val="FFFF00"/>
                </a:solidFill>
              </a:rPr>
              <a:t>                                     </a:t>
            </a:r>
            <a:r>
              <a:rPr lang="en-GB" sz="2200" dirty="0" smtClean="0">
                <a:solidFill>
                  <a:schemeClr val="bg1"/>
                </a:solidFill>
              </a:rPr>
              <a:t>Rom 13 .6  </a:t>
            </a:r>
            <a:r>
              <a:rPr lang="en-GB" sz="2200" dirty="0" smtClean="0">
                <a:solidFill>
                  <a:srgbClr val="FFFF00"/>
                </a:solidFill>
              </a:rPr>
              <a:t>“..ruling authorities-His servants”</a:t>
            </a:r>
            <a:endParaRPr lang="en-GB" sz="2200" dirty="0">
              <a:solidFill>
                <a:srgbClr val="FFFF00"/>
              </a:solidFill>
            </a:endParaRPr>
          </a:p>
        </p:txBody>
      </p:sp>
    </p:spTree>
    <p:extLst>
      <p:ext uri="{BB962C8B-B14F-4D97-AF65-F5344CB8AC3E}">
        <p14:creationId xmlns:p14="http://schemas.microsoft.com/office/powerpoint/2010/main" val="3470823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Text Box 3"/>
          <p:cNvSpPr txBox="1">
            <a:spLocks noChangeArrowheads="1"/>
          </p:cNvSpPr>
          <p:nvPr/>
        </p:nvSpPr>
        <p:spPr bwMode="auto">
          <a:xfrm>
            <a:off x="4587875" y="77788"/>
            <a:ext cx="4464050" cy="400050"/>
          </a:xfrm>
          <a:prstGeom prst="rect">
            <a:avLst/>
          </a:prstGeom>
          <a:noFill/>
          <a:ln w="19050" algn="ctr">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20000"/>
              </a:spcBef>
            </a:pPr>
            <a:r>
              <a:rPr lang="en-GB" sz="2000" dirty="0">
                <a:solidFill>
                  <a:srgbClr val="FFFFFF"/>
                </a:solidFill>
              </a:rPr>
              <a:t>“Lord, what do you want me to do” – </a:t>
            </a:r>
            <a:r>
              <a:rPr lang="en-GB" sz="2000" dirty="0" smtClean="0">
                <a:solidFill>
                  <a:srgbClr val="FFFFFF"/>
                </a:solidFill>
              </a:rPr>
              <a:t>4</a:t>
            </a:r>
            <a:endParaRPr lang="en-GB" sz="1100" dirty="0">
              <a:solidFill>
                <a:srgbClr val="FFFFFF"/>
              </a:solidFill>
            </a:endParaRPr>
          </a:p>
        </p:txBody>
      </p:sp>
      <p:sp>
        <p:nvSpPr>
          <p:cNvPr id="5" name="TextBox 4"/>
          <p:cNvSpPr txBox="1"/>
          <p:nvPr/>
        </p:nvSpPr>
        <p:spPr>
          <a:xfrm>
            <a:off x="107504" y="915566"/>
            <a:ext cx="8944421" cy="3508653"/>
          </a:xfrm>
          <a:prstGeom prst="rect">
            <a:avLst/>
          </a:prstGeom>
          <a:noFill/>
        </p:spPr>
        <p:txBody>
          <a:bodyPr wrap="square" rtlCol="0">
            <a:spAutoFit/>
          </a:bodyPr>
          <a:lstStyle/>
          <a:p>
            <a:r>
              <a:rPr lang="en-GB" sz="2400" dirty="0">
                <a:solidFill>
                  <a:schemeClr val="bg1"/>
                </a:solidFill>
              </a:rPr>
              <a:t>William Perkins </a:t>
            </a:r>
            <a:r>
              <a:rPr lang="en-GB" sz="2400" dirty="0" smtClean="0">
                <a:solidFill>
                  <a:schemeClr val="bg1"/>
                </a:solidFill>
              </a:rPr>
              <a:t>- 1592 “</a:t>
            </a:r>
            <a:r>
              <a:rPr lang="en-GB" sz="2400" dirty="0">
                <a:solidFill>
                  <a:schemeClr val="bg1"/>
                </a:solidFill>
              </a:rPr>
              <a:t>The art of </a:t>
            </a:r>
            <a:r>
              <a:rPr lang="en-GB" sz="2400" dirty="0" smtClean="0">
                <a:solidFill>
                  <a:schemeClr val="bg1"/>
                </a:solidFill>
              </a:rPr>
              <a:t>prophesying- preaching.”</a:t>
            </a:r>
            <a:endParaRPr lang="en-GB" sz="2400" dirty="0">
              <a:solidFill>
                <a:schemeClr val="bg1"/>
              </a:solidFill>
            </a:endParaRPr>
          </a:p>
          <a:p>
            <a:endParaRPr lang="en-GB" dirty="0">
              <a:solidFill>
                <a:schemeClr val="bg1"/>
              </a:solidFill>
            </a:endParaRPr>
          </a:p>
          <a:p>
            <a:r>
              <a:rPr lang="en-GB" sz="2000" dirty="0">
                <a:solidFill>
                  <a:srgbClr val="FFFF00"/>
                </a:solidFill>
              </a:rPr>
              <a:t>“Even if you desire the call to the ministry, if the church of God does not recognise your ability, God is not sending you. </a:t>
            </a:r>
          </a:p>
          <a:p>
            <a:endParaRPr lang="en-GB" sz="2000" dirty="0">
              <a:solidFill>
                <a:srgbClr val="FFFF00"/>
              </a:solidFill>
            </a:endParaRPr>
          </a:p>
          <a:p>
            <a:r>
              <a:rPr lang="en-GB" sz="2000" dirty="0">
                <a:solidFill>
                  <a:srgbClr val="FFFF00"/>
                </a:solidFill>
              </a:rPr>
              <a:t>But if, </a:t>
            </a:r>
            <a:r>
              <a:rPr lang="en-GB" sz="2000" dirty="0" smtClean="0">
                <a:solidFill>
                  <a:srgbClr val="FFFF00"/>
                </a:solidFill>
              </a:rPr>
              <a:t>….your </a:t>
            </a:r>
            <a:r>
              <a:rPr lang="en-GB" sz="2000" dirty="0">
                <a:solidFill>
                  <a:srgbClr val="FFFF00"/>
                </a:solidFill>
              </a:rPr>
              <a:t>conscience </a:t>
            </a:r>
            <a:r>
              <a:rPr lang="en-GB" sz="2000" dirty="0" smtClean="0">
                <a:solidFill>
                  <a:srgbClr val="FFFF00"/>
                </a:solidFill>
              </a:rPr>
              <a:t>truly </a:t>
            </a:r>
            <a:r>
              <a:rPr lang="en-GB" sz="2000" dirty="0">
                <a:solidFill>
                  <a:srgbClr val="FFFF00"/>
                </a:solidFill>
              </a:rPr>
              <a:t>testifies that you desire to serve God </a:t>
            </a:r>
            <a:r>
              <a:rPr lang="en-GB" sz="2000" dirty="0" smtClean="0">
                <a:solidFill>
                  <a:srgbClr val="FFFF00"/>
                </a:solidFill>
              </a:rPr>
              <a:t>…..</a:t>
            </a:r>
          </a:p>
          <a:p>
            <a:r>
              <a:rPr lang="en-GB" sz="2000" dirty="0">
                <a:solidFill>
                  <a:srgbClr val="FFFF00"/>
                </a:solidFill>
              </a:rPr>
              <a:t>a</a:t>
            </a:r>
            <a:r>
              <a:rPr lang="en-GB" sz="2000" dirty="0" smtClean="0">
                <a:solidFill>
                  <a:srgbClr val="FFFF00"/>
                </a:solidFill>
              </a:rPr>
              <a:t>nd the church approve </a:t>
            </a:r>
            <a:r>
              <a:rPr lang="en-GB" sz="2000" dirty="0">
                <a:solidFill>
                  <a:srgbClr val="FFFF00"/>
                </a:solidFill>
              </a:rPr>
              <a:t>of your desire and of your ability to serve God </a:t>
            </a:r>
            <a:r>
              <a:rPr lang="en-GB" sz="2000" dirty="0" smtClean="0">
                <a:solidFill>
                  <a:srgbClr val="FFFF00"/>
                </a:solidFill>
              </a:rPr>
              <a:t>….., and </a:t>
            </a:r>
            <a:r>
              <a:rPr lang="en-GB" sz="2000" dirty="0">
                <a:solidFill>
                  <a:srgbClr val="FFFF00"/>
                </a:solidFill>
              </a:rPr>
              <a:t>issues a public call and bids you go, then God Himself has bid you go. </a:t>
            </a:r>
            <a:endParaRPr lang="en-GB" sz="2000" dirty="0" smtClean="0">
              <a:solidFill>
                <a:srgbClr val="FFFF00"/>
              </a:solidFill>
            </a:endParaRPr>
          </a:p>
          <a:p>
            <a:endParaRPr lang="en-GB" sz="2000" dirty="0" smtClean="0">
              <a:solidFill>
                <a:srgbClr val="FFFF00"/>
              </a:solidFill>
            </a:endParaRPr>
          </a:p>
          <a:p>
            <a:r>
              <a:rPr lang="en-GB" sz="2000" dirty="0" smtClean="0">
                <a:solidFill>
                  <a:srgbClr val="FFFF00"/>
                </a:solidFill>
              </a:rPr>
              <a:t>This </a:t>
            </a:r>
            <a:r>
              <a:rPr lang="en-GB" sz="2000" dirty="0">
                <a:solidFill>
                  <a:srgbClr val="FFFF00"/>
                </a:solidFill>
              </a:rPr>
              <a:t>is as effectual a calling as if you had heard the voice of God from heaven</a:t>
            </a:r>
            <a:r>
              <a:rPr lang="en-GB" sz="2000" dirty="0" smtClean="0">
                <a:solidFill>
                  <a:srgbClr val="FFFF00"/>
                </a:solidFill>
              </a:rPr>
              <a:t>.”</a:t>
            </a:r>
            <a:endParaRPr lang="en-GB" sz="2000" dirty="0">
              <a:solidFill>
                <a:srgbClr val="FFFF00"/>
              </a:solidFill>
            </a:endParaRPr>
          </a:p>
        </p:txBody>
      </p:sp>
    </p:spTree>
    <p:extLst>
      <p:ext uri="{BB962C8B-B14F-4D97-AF65-F5344CB8AC3E}">
        <p14:creationId xmlns:p14="http://schemas.microsoft.com/office/powerpoint/2010/main" val="2466221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9041966"/>
      </p:ext>
    </p:extLst>
  </p:cSld>
  <p:clrMapOvr>
    <a:masterClrMapping/>
  </p:clrMapOvr>
  <p:timing>
    <p:tnLst>
      <p:par>
        <p:cTn id="1" dur="indefinite" restart="never" nodeType="tmRoot"/>
      </p:par>
    </p:tnLst>
  </p:timing>
</p:sld>
</file>

<file path=ppt/theme/theme1.xml><?xml version="1.0" encoding="utf-8"?>
<a:theme xmlns:a="http://schemas.openxmlformats.org/drawingml/2006/main" name="2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1849</TotalTime>
  <Words>438</Words>
  <Application>Microsoft Office PowerPoint</Application>
  <PresentationFormat>On-screen Show (16:9)</PresentationFormat>
  <Paragraphs>40</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2_Default Design</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Michael C Woodward</dc:creator>
  <cp:lastModifiedBy>Howard</cp:lastModifiedBy>
  <cp:revision>63</cp:revision>
  <cp:lastPrinted>2006-03-16T14:23:34Z</cp:lastPrinted>
  <dcterms:created xsi:type="dcterms:W3CDTF">2006-01-12T20:26:07Z</dcterms:created>
  <dcterms:modified xsi:type="dcterms:W3CDTF">2021-11-30T12:46:10Z</dcterms:modified>
</cp:coreProperties>
</file>