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589F04-160E-47CC-BDF7-A66420E23AD8}" v="1367" dt="2021-07-10T11:44:48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 Mawdsley" userId="9650d7569dea74ad" providerId="LiveId" clId="{10AEAFE8-9A8C-4588-A600-A936CE2C362F}"/>
    <pc:docChg chg="delSld modSld">
      <pc:chgData name="Simon Mawdsley" userId="9650d7569dea74ad" providerId="LiveId" clId="{10AEAFE8-9A8C-4588-A600-A936CE2C362F}" dt="2020-01-11T16:10:26.563" v="1395" actId="20577"/>
      <pc:docMkLst>
        <pc:docMk/>
      </pc:docMkLst>
      <pc:sldChg chg="modSp modAnim">
        <pc:chgData name="Simon Mawdsley" userId="9650d7569dea74ad" providerId="LiveId" clId="{10AEAFE8-9A8C-4588-A600-A936CE2C362F}" dt="2020-01-11T16:10:21.618" v="1393" actId="20577"/>
        <pc:sldMkLst>
          <pc:docMk/>
          <pc:sldMk cId="0" sldId="257"/>
        </pc:sldMkLst>
        <pc:spChg chg="mod">
          <ac:chgData name="Simon Mawdsley" userId="9650d7569dea74ad" providerId="LiveId" clId="{10AEAFE8-9A8C-4588-A600-A936CE2C362F}" dt="2020-01-11T16:10:21.618" v="1393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5:17:48.398" v="659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0AEAFE8-9A8C-4588-A600-A936CE2C362F}" dt="2020-01-11T16:10:26.563" v="1395" actId="20577"/>
        <pc:sldMkLst>
          <pc:docMk/>
          <pc:sldMk cId="183325150" sldId="258"/>
        </pc:sldMkLst>
        <pc:spChg chg="mod">
          <ac:chgData name="Simon Mawdsley" userId="9650d7569dea74ad" providerId="LiveId" clId="{10AEAFE8-9A8C-4588-A600-A936CE2C362F}" dt="2020-01-11T16:10:26.563" v="1395" actId="20577"/>
          <ac:spMkLst>
            <pc:docMk/>
            <pc:sldMk cId="183325150" sldId="258"/>
            <ac:spMk id="2051" creationId="{227547E7-3258-4E61-B966-8C8C78871F1F}"/>
          </ac:spMkLst>
        </pc:spChg>
        <pc:spChg chg="mod">
          <ac:chgData name="Simon Mawdsley" userId="9650d7569dea74ad" providerId="LiveId" clId="{10AEAFE8-9A8C-4588-A600-A936CE2C362F}" dt="2020-01-11T16:10:11.286" v="1391" actId="255"/>
          <ac:spMkLst>
            <pc:docMk/>
            <pc:sldMk cId="183325150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0AEAFE8-9A8C-4588-A600-A936CE2C362F}" dt="2020-01-11T15:18:09.613" v="660" actId="2696"/>
        <pc:sldMkLst>
          <pc:docMk/>
          <pc:sldMk cId="263169106" sldId="258"/>
        </pc:sldMkLst>
      </pc:sldChg>
      <pc:sldChg chg="del">
        <pc:chgData name="Simon Mawdsley" userId="9650d7569dea74ad" providerId="LiveId" clId="{10AEAFE8-9A8C-4588-A600-A936CE2C362F}" dt="2020-01-11T15:18:13.796" v="661" actId="2696"/>
        <pc:sldMkLst>
          <pc:docMk/>
          <pc:sldMk cId="3992580816" sldId="259"/>
        </pc:sldMkLst>
      </pc:sldChg>
      <pc:sldChg chg="del">
        <pc:chgData name="Simon Mawdsley" userId="9650d7569dea74ad" providerId="LiveId" clId="{10AEAFE8-9A8C-4588-A600-A936CE2C362F}" dt="2020-01-11T15:18:16.315" v="662" actId="2696"/>
        <pc:sldMkLst>
          <pc:docMk/>
          <pc:sldMk cId="3419030803" sldId="260"/>
        </pc:sldMkLst>
      </pc:sldChg>
    </pc:docChg>
  </pc:docChgLst>
  <pc:docChgLst>
    <pc:chgData name="Simon Mawdsley" userId="9650d7569dea74ad" providerId="LiveId" clId="{5466998D-F770-4BC4-9825-EBF9E5F7C7A5}"/>
    <pc:docChg chg="delSld modSld">
      <pc:chgData name="Simon Mawdsley" userId="9650d7569dea74ad" providerId="LiveId" clId="{5466998D-F770-4BC4-9825-EBF9E5F7C7A5}" dt="2019-11-30T18:37:13.973" v="1888" actId="255"/>
      <pc:docMkLst>
        <pc:docMk/>
      </pc:docMkLst>
      <pc:sldChg chg="modSp modAnim">
        <pc:chgData name="Simon Mawdsley" userId="9650d7569dea74ad" providerId="LiveId" clId="{5466998D-F770-4BC4-9825-EBF9E5F7C7A5}" dt="2019-11-30T18:36:58.249" v="1886" actId="255"/>
        <pc:sldMkLst>
          <pc:docMk/>
          <pc:sldMk cId="0" sldId="257"/>
        </pc:sldMkLst>
        <pc:spChg chg="mod">
          <ac:chgData name="Simon Mawdsley" userId="9650d7569dea74ad" providerId="LiveId" clId="{5466998D-F770-4BC4-9825-EBF9E5F7C7A5}" dt="2019-11-30T18:36:52.984" v="1885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6:58.249" v="1886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6.514" v="1023" actId="2696"/>
        <pc:sldMkLst>
          <pc:docMk/>
          <pc:sldMk cId="2969780305" sldId="258"/>
        </pc:sldMkLst>
      </pc:sldChg>
      <pc:sldChg chg="modSp modAnim">
        <pc:chgData name="Simon Mawdsley" userId="9650d7569dea74ad" providerId="LiveId" clId="{5466998D-F770-4BC4-9825-EBF9E5F7C7A5}" dt="2019-11-30T18:37:05.806" v="1887" actId="255"/>
        <pc:sldMkLst>
          <pc:docMk/>
          <pc:sldMk cId="4169943729" sldId="258"/>
        </pc:sldMkLst>
        <pc:spChg chg="mod">
          <ac:chgData name="Simon Mawdsley" userId="9650d7569dea74ad" providerId="LiveId" clId="{5466998D-F770-4BC4-9825-EBF9E5F7C7A5}" dt="2019-11-30T18:37:05.806" v="1887" actId="255"/>
          <ac:spMkLst>
            <pc:docMk/>
            <pc:sldMk cId="4169943729" sldId="258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31.531" v="1884" actId="255"/>
          <ac:spMkLst>
            <pc:docMk/>
            <pc:sldMk cId="416994372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49:58.595" v="1024" actId="2696"/>
        <pc:sldMkLst>
          <pc:docMk/>
          <pc:sldMk cId="26370445" sldId="259"/>
        </pc:sldMkLst>
      </pc:sldChg>
      <pc:sldChg chg="modSp modAnim">
        <pc:chgData name="Simon Mawdsley" userId="9650d7569dea74ad" providerId="LiveId" clId="{5466998D-F770-4BC4-9825-EBF9E5F7C7A5}" dt="2019-11-30T18:37:13.973" v="1888" actId="255"/>
        <pc:sldMkLst>
          <pc:docMk/>
          <pc:sldMk cId="389903178" sldId="259"/>
        </pc:sldMkLst>
        <pc:spChg chg="mod">
          <ac:chgData name="Simon Mawdsley" userId="9650d7569dea74ad" providerId="LiveId" clId="{5466998D-F770-4BC4-9825-EBF9E5F7C7A5}" dt="2019-11-30T18:37:13.973" v="1888" actId="255"/>
          <ac:spMkLst>
            <pc:docMk/>
            <pc:sldMk cId="389903178" sldId="259"/>
            <ac:spMk id="2051" creationId="{227547E7-3258-4E61-B966-8C8C78871F1F}"/>
          </ac:spMkLst>
        </pc:spChg>
        <pc:spChg chg="mod">
          <ac:chgData name="Simon Mawdsley" userId="9650d7569dea74ad" providerId="LiveId" clId="{5466998D-F770-4BC4-9825-EBF9E5F7C7A5}" dt="2019-11-30T18:30:03.357" v="1879" actId="255"/>
          <ac:spMkLst>
            <pc:docMk/>
            <pc:sldMk cId="389903178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466998D-F770-4BC4-9825-EBF9E5F7C7A5}" dt="2019-11-30T17:50:01.244" v="1025" actId="2696"/>
        <pc:sldMkLst>
          <pc:docMk/>
          <pc:sldMk cId="307558125" sldId="260"/>
        </pc:sldMkLst>
      </pc:sldChg>
    </pc:docChg>
  </pc:docChgLst>
  <pc:docChgLst>
    <pc:chgData name="Simon Mawdsley" userId="9650d7569dea74ad" providerId="LiveId" clId="{38277F90-D217-457C-8506-2DA64A9474A6}"/>
    <pc:docChg chg="delSld modSld">
      <pc:chgData name="Simon Mawdsley" userId="9650d7569dea74ad" providerId="LiveId" clId="{38277F90-D217-457C-8506-2DA64A9474A6}" dt="2019-06-08T16:26:56.973" v="1723" actId="255"/>
      <pc:docMkLst>
        <pc:docMk/>
      </pc:docMkLst>
      <pc:sldChg chg="modSp modAnim">
        <pc:chgData name="Simon Mawdsley" userId="9650d7569dea74ad" providerId="LiveId" clId="{38277F90-D217-457C-8506-2DA64A9474A6}" dt="2019-06-08T16:04:24.728" v="1106" actId="20577"/>
        <pc:sldMkLst>
          <pc:docMk/>
          <pc:sldMk cId="0" sldId="257"/>
        </pc:sldMkLst>
        <pc:spChg chg="mod">
          <ac:chgData name="Simon Mawdsley" userId="9650d7569dea74ad" providerId="LiveId" clId="{38277F90-D217-457C-8506-2DA64A9474A6}" dt="2019-06-08T16:04:24.728" v="110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38277F90-D217-457C-8506-2DA64A9474A6}" dt="2019-06-08T16:04:21.363" v="1103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7C3D0E3-8A5F-45F9-AD94-4898681D7496}"/>
    <pc:docChg chg="undo custSel delSld modSld">
      <pc:chgData name="Simon Mawdsley" userId="9650d7569dea74ad" providerId="LiveId" clId="{F7C3D0E3-8A5F-45F9-AD94-4898681D7496}" dt="2021-05-22T11:24:10.432" v="820" actId="20577"/>
      <pc:docMkLst>
        <pc:docMk/>
      </pc:docMkLst>
      <pc:sldChg chg="modSp mod modAnim">
        <pc:chgData name="Simon Mawdsley" userId="9650d7569dea74ad" providerId="LiveId" clId="{F7C3D0E3-8A5F-45F9-AD94-4898681D7496}" dt="2021-05-22T11:10:34.868" v="649" actId="20577"/>
        <pc:sldMkLst>
          <pc:docMk/>
          <pc:sldMk cId="0" sldId="257"/>
        </pc:sldMkLst>
        <pc:spChg chg="mod">
          <ac:chgData name="Simon Mawdsley" userId="9650d7569dea74ad" providerId="LiveId" clId="{F7C3D0E3-8A5F-45F9-AD94-4898681D7496}" dt="2021-05-22T10:41:01.477" v="11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7C3D0E3-8A5F-45F9-AD94-4898681D7496}" dt="2021-05-22T11:10:34.868" v="64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F7C3D0E3-8A5F-45F9-AD94-4898681D7496}" dt="2021-05-22T10:52:28.448" v="495" actId="2696"/>
        <pc:sldMkLst>
          <pc:docMk/>
          <pc:sldMk cId="40352917" sldId="258"/>
        </pc:sldMkLst>
      </pc:sldChg>
      <pc:sldChg chg="modSp modAnim">
        <pc:chgData name="Simon Mawdsley" userId="9650d7569dea74ad" providerId="LiveId" clId="{F7C3D0E3-8A5F-45F9-AD94-4898681D7496}" dt="2021-05-22T11:24:10.432" v="820" actId="20577"/>
        <pc:sldMkLst>
          <pc:docMk/>
          <pc:sldMk cId="1294662444" sldId="258"/>
        </pc:sldMkLst>
        <pc:spChg chg="mod">
          <ac:chgData name="Simon Mawdsley" userId="9650d7569dea74ad" providerId="LiveId" clId="{F7C3D0E3-8A5F-45F9-AD94-4898681D7496}" dt="2021-05-22T11:24:10.432" v="820" actId="20577"/>
          <ac:spMkLst>
            <pc:docMk/>
            <pc:sldMk cId="1294662444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E8A330BC-28AA-4E31-B7E3-FF781B044814}"/>
    <pc:docChg chg="delSld modSld">
      <pc:chgData name="Simon Mawdsley" userId="9650d7569dea74ad" providerId="LiveId" clId="{E8A330BC-28AA-4E31-B7E3-FF781B044814}" dt="2020-01-04T18:39:52.818" v="2159" actId="255"/>
      <pc:docMkLst>
        <pc:docMk/>
      </pc:docMkLst>
      <pc:sldChg chg="modSp modAnim">
        <pc:chgData name="Simon Mawdsley" userId="9650d7569dea74ad" providerId="LiveId" clId="{E8A330BC-28AA-4E31-B7E3-FF781B044814}" dt="2020-01-04T16:43:45.123" v="663" actId="20577"/>
        <pc:sldMkLst>
          <pc:docMk/>
          <pc:sldMk cId="0" sldId="257"/>
        </pc:sldMkLst>
        <pc:spChg chg="mod">
          <ac:chgData name="Simon Mawdsley" userId="9650d7569dea74ad" providerId="LiveId" clId="{E8A330BC-28AA-4E31-B7E3-FF781B044814}" dt="2020-01-04T15:48:03.020" v="1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E8A330BC-28AA-4E31-B7E3-FF781B044814}" dt="2020-01-04T16:43:45.123" v="663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E8A330BC-28AA-4E31-B7E3-FF781B044814}" dt="2020-01-04T18:39:52.818" v="2159" actId="255"/>
        <pc:sldMkLst>
          <pc:docMk/>
          <pc:sldMk cId="263169106" sldId="258"/>
        </pc:sldMkLst>
        <pc:spChg chg="mod">
          <ac:chgData name="Simon Mawdsley" userId="9650d7569dea74ad" providerId="LiveId" clId="{E8A330BC-28AA-4E31-B7E3-FF781B044814}" dt="2020-01-04T18:39:52.818" v="2159" actId="255"/>
          <ac:spMkLst>
            <pc:docMk/>
            <pc:sldMk cId="263169106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4:56.308" v="664" actId="2696"/>
        <pc:sldMkLst>
          <pc:docMk/>
          <pc:sldMk cId="3410151412" sldId="258"/>
        </pc:sldMkLst>
      </pc:sldChg>
      <pc:sldChg chg="modSp modAnim">
        <pc:chgData name="Simon Mawdsley" userId="9650d7569dea74ad" providerId="LiveId" clId="{E8A330BC-28AA-4E31-B7E3-FF781B044814}" dt="2020-01-04T18:39:39.388" v="2157" actId="255"/>
        <pc:sldMkLst>
          <pc:docMk/>
          <pc:sldMk cId="3992580816" sldId="259"/>
        </pc:sldMkLst>
        <pc:spChg chg="mod">
          <ac:chgData name="Simon Mawdsley" userId="9650d7569dea74ad" providerId="LiveId" clId="{E8A330BC-28AA-4E31-B7E3-FF781B044814}" dt="2020-01-04T18:39:39.388" v="2157" actId="255"/>
          <ac:spMkLst>
            <pc:docMk/>
            <pc:sldMk cId="399258081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E8A330BC-28AA-4E31-B7E3-FF781B044814}" dt="2020-01-04T16:45:02.753" v="665" actId="2696"/>
        <pc:sldMkLst>
          <pc:docMk/>
          <pc:sldMk cId="4140963875" sldId="259"/>
        </pc:sldMkLst>
      </pc:sldChg>
      <pc:sldChg chg="modSp modAnim">
        <pc:chgData name="Simon Mawdsley" userId="9650d7569dea74ad" providerId="LiveId" clId="{E8A330BC-28AA-4E31-B7E3-FF781B044814}" dt="2020-01-04T18:39:21.329" v="2154" actId="255"/>
        <pc:sldMkLst>
          <pc:docMk/>
          <pc:sldMk cId="3419030803" sldId="260"/>
        </pc:sldMkLst>
        <pc:spChg chg="mod">
          <ac:chgData name="Simon Mawdsley" userId="9650d7569dea74ad" providerId="LiveId" clId="{E8A330BC-28AA-4E31-B7E3-FF781B044814}" dt="2020-01-04T18:39:21.329" v="2154" actId="255"/>
          <ac:spMkLst>
            <pc:docMk/>
            <pc:sldMk cId="3419030803" sldId="260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5A5B4575-FF5E-425E-8029-0BEC6647F098}"/>
    <pc:docChg chg="delSld modSld">
      <pc:chgData name="Simon Mawdsley" userId="9650d7569dea74ad" providerId="LiveId" clId="{5A5B4575-FF5E-425E-8029-0BEC6647F098}" dt="2021-03-06T12:37:25.272" v="1412" actId="313"/>
      <pc:docMkLst>
        <pc:docMk/>
      </pc:docMkLst>
      <pc:sldChg chg="modSp mod modAnim">
        <pc:chgData name="Simon Mawdsley" userId="9650d7569dea74ad" providerId="LiveId" clId="{5A5B4575-FF5E-425E-8029-0BEC6647F098}" dt="2021-03-06T11:46:44.184" v="436" actId="20577"/>
        <pc:sldMkLst>
          <pc:docMk/>
          <pc:sldMk cId="0" sldId="257"/>
        </pc:sldMkLst>
        <pc:spChg chg="mod">
          <ac:chgData name="Simon Mawdsley" userId="9650d7569dea74ad" providerId="LiveId" clId="{5A5B4575-FF5E-425E-8029-0BEC6647F098}" dt="2021-03-06T11:27:08.712" v="15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A5B4575-FF5E-425E-8029-0BEC6647F098}" dt="2021-03-06T11:46:44.184" v="436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5A5B4575-FF5E-425E-8029-0BEC6647F098}" dt="2021-03-06T11:26:04.154" v="0" actId="2696"/>
        <pc:sldMkLst>
          <pc:docMk/>
          <pc:sldMk cId="872545175" sldId="258"/>
        </pc:sldMkLst>
      </pc:sldChg>
      <pc:sldChg chg="modSp modAnim">
        <pc:chgData name="Simon Mawdsley" userId="9650d7569dea74ad" providerId="LiveId" clId="{5A5B4575-FF5E-425E-8029-0BEC6647F098}" dt="2021-03-06T12:37:25.272" v="1412" actId="313"/>
        <pc:sldMkLst>
          <pc:docMk/>
          <pc:sldMk cId="3847664762" sldId="258"/>
        </pc:sldMkLst>
        <pc:spChg chg="mod">
          <ac:chgData name="Simon Mawdsley" userId="9650d7569dea74ad" providerId="LiveId" clId="{5A5B4575-FF5E-425E-8029-0BEC6647F098}" dt="2021-03-06T12:37:25.272" v="1412" actId="313"/>
          <ac:spMkLst>
            <pc:docMk/>
            <pc:sldMk cId="3847664762" sldId="258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A5B4575-FF5E-425E-8029-0BEC6647F098}" dt="2021-03-06T12:31:01.592" v="1410" actId="20577"/>
        <pc:sldMkLst>
          <pc:docMk/>
          <pc:sldMk cId="1793545708" sldId="259"/>
        </pc:sldMkLst>
        <pc:spChg chg="mod">
          <ac:chgData name="Simon Mawdsley" userId="9650d7569dea74ad" providerId="LiveId" clId="{5A5B4575-FF5E-425E-8029-0BEC6647F098}" dt="2021-03-06T12:31:01.592" v="1410" actId="20577"/>
          <ac:spMkLst>
            <pc:docMk/>
            <pc:sldMk cId="1793545708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B998DD98-903E-47D0-A4A4-346F53293153}"/>
    <pc:docChg chg="delSld modSld">
      <pc:chgData name="Simon Mawdsley" userId="9650d7569dea74ad" providerId="LiveId" clId="{B998DD98-903E-47D0-A4A4-346F53293153}" dt="2021-01-30T12:59:33.836" v="2316" actId="20577"/>
      <pc:docMkLst>
        <pc:docMk/>
      </pc:docMkLst>
      <pc:sldChg chg="modSp mod modAnim">
        <pc:chgData name="Simon Mawdsley" userId="9650d7569dea74ad" providerId="LiveId" clId="{B998DD98-903E-47D0-A4A4-346F53293153}" dt="2021-01-30T11:57:02.994" v="1109" actId="20577"/>
        <pc:sldMkLst>
          <pc:docMk/>
          <pc:sldMk cId="0" sldId="257"/>
        </pc:sldMkLst>
        <pc:spChg chg="mod">
          <ac:chgData name="Simon Mawdsley" userId="9650d7569dea74ad" providerId="LiveId" clId="{B998DD98-903E-47D0-A4A4-346F53293153}" dt="2021-01-30T11:30:21.454" v="47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B998DD98-903E-47D0-A4A4-346F53293153}" dt="2021-01-30T11:57:02.994" v="110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B998DD98-903E-47D0-A4A4-346F53293153}" dt="2021-01-30T12:49:46.467" v="1871" actId="20577"/>
        <pc:sldMkLst>
          <pc:docMk/>
          <pc:sldMk cId="3508195897" sldId="258"/>
        </pc:sldMkLst>
        <pc:spChg chg="mod">
          <ac:chgData name="Simon Mawdsley" userId="9650d7569dea74ad" providerId="LiveId" clId="{B998DD98-903E-47D0-A4A4-346F53293153}" dt="2021-01-30T12:49:46.467" v="1871" actId="20577"/>
          <ac:spMkLst>
            <pc:docMk/>
            <pc:sldMk cId="350819589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B998DD98-903E-47D0-A4A4-346F53293153}" dt="2021-01-30T11:56:05.866" v="771" actId="2696"/>
        <pc:sldMkLst>
          <pc:docMk/>
          <pc:sldMk cId="4140425251" sldId="258"/>
        </pc:sldMkLst>
      </pc:sldChg>
      <pc:sldChg chg="modSp modAnim">
        <pc:chgData name="Simon Mawdsley" userId="9650d7569dea74ad" providerId="LiveId" clId="{B998DD98-903E-47D0-A4A4-346F53293153}" dt="2021-01-30T12:59:33.836" v="2316" actId="20577"/>
        <pc:sldMkLst>
          <pc:docMk/>
          <pc:sldMk cId="3287358837" sldId="259"/>
        </pc:sldMkLst>
        <pc:spChg chg="mod">
          <ac:chgData name="Simon Mawdsley" userId="9650d7569dea74ad" providerId="LiveId" clId="{B998DD98-903E-47D0-A4A4-346F53293153}" dt="2021-01-30T12:59:33.836" v="2316" actId="20577"/>
          <ac:spMkLst>
            <pc:docMk/>
            <pc:sldMk cId="3287358837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3E83CD59-318F-4916-8E51-4CD3FBF1D3DB}"/>
    <pc:docChg chg="custSel delSld modSld modMainMaster">
      <pc:chgData name="Simon Mawdsley" userId="9650d7569dea74ad" providerId="LiveId" clId="{3E83CD59-318F-4916-8E51-4CD3FBF1D3DB}" dt="2020-09-05T10:09:27.401" v="2142" actId="313"/>
      <pc:docMkLst>
        <pc:docMk/>
      </pc:docMkLst>
      <pc:sldChg chg="modSp mod setBg modClrScheme modAnim chgLayout">
        <pc:chgData name="Simon Mawdsley" userId="9650d7569dea74ad" providerId="LiveId" clId="{3E83CD59-318F-4916-8E51-4CD3FBF1D3DB}" dt="2020-09-05T09:31:44.514" v="1133" actId="14100"/>
        <pc:sldMkLst>
          <pc:docMk/>
          <pc:sldMk cId="0" sldId="257"/>
        </pc:sldMkLst>
        <pc:spChg chg="mod">
          <ac:chgData name="Simon Mawdsley" userId="9650d7569dea74ad" providerId="LiveId" clId="{3E83CD59-318F-4916-8E51-4CD3FBF1D3DB}" dt="2020-09-04T16:22:47.159" v="710"/>
          <ac:spMkLst>
            <pc:docMk/>
            <pc:sldMk cId="0" sldId="257"/>
            <ac:spMk id="2051" creationId="{227547E7-3258-4E61-B966-8C8C78871F1F}"/>
          </ac:spMkLst>
        </pc:spChg>
        <pc:spChg chg="mod ord">
          <ac:chgData name="Simon Mawdsley" userId="9650d7569dea74ad" providerId="LiveId" clId="{3E83CD59-318F-4916-8E51-4CD3FBF1D3DB}" dt="2020-09-05T09:31:44.514" v="1133" actId="14100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3E83CD59-318F-4916-8E51-4CD3FBF1D3DB}" dt="2020-09-05T09:41:50.820" v="1428" actId="20577"/>
        <pc:sldMkLst>
          <pc:docMk/>
          <pc:sldMk cId="326159169" sldId="258"/>
        </pc:sldMkLst>
        <pc:spChg chg="mod">
          <ac:chgData name="Simon Mawdsley" userId="9650d7569dea74ad" providerId="LiveId" clId="{3E83CD59-318F-4916-8E51-4CD3FBF1D3DB}" dt="2020-09-05T09:41:50.820" v="1428" actId="20577"/>
          <ac:spMkLst>
            <pc:docMk/>
            <pc:sldMk cId="32615916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3E83CD59-318F-4916-8E51-4CD3FBF1D3DB}" dt="2020-09-04T16:00:25.996" v="203" actId="2696"/>
        <pc:sldMkLst>
          <pc:docMk/>
          <pc:sldMk cId="1988670672" sldId="258"/>
        </pc:sldMkLst>
      </pc:sldChg>
      <pc:sldChg chg="modSp modAnim">
        <pc:chgData name="Simon Mawdsley" userId="9650d7569dea74ad" providerId="LiveId" clId="{3E83CD59-318F-4916-8E51-4CD3FBF1D3DB}" dt="2020-09-05T10:09:27.401" v="2142" actId="313"/>
        <pc:sldMkLst>
          <pc:docMk/>
          <pc:sldMk cId="64333035" sldId="259"/>
        </pc:sldMkLst>
        <pc:spChg chg="mod">
          <ac:chgData name="Simon Mawdsley" userId="9650d7569dea74ad" providerId="LiveId" clId="{3E83CD59-318F-4916-8E51-4CD3FBF1D3DB}" dt="2020-09-05T10:09:27.401" v="2142" actId="313"/>
          <ac:spMkLst>
            <pc:docMk/>
            <pc:sldMk cId="6433303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3E83CD59-318F-4916-8E51-4CD3FBF1D3DB}" dt="2020-09-04T16:00:28.636" v="204" actId="2696"/>
        <pc:sldMkLst>
          <pc:docMk/>
          <pc:sldMk cId="3578181125" sldId="259"/>
        </pc:sldMkLst>
      </pc:sldChg>
      <pc:sldMasterChg chg="modSp modSldLayout">
        <pc:chgData name="Simon Mawdsley" userId="9650d7569dea74ad" providerId="LiveId" clId="{3E83CD59-318F-4916-8E51-4CD3FBF1D3DB}" dt="2020-09-04T16:22:47.159" v="710"/>
        <pc:sldMasterMkLst>
          <pc:docMk/>
          <pc:sldMasterMk cId="0" sldId="2147483649"/>
        </pc:sldMasterMkLst>
        <pc:spChg chg="mod">
          <ac:chgData name="Simon Mawdsley" userId="9650d7569dea74ad" providerId="LiveId" clId="{3E83CD59-318F-4916-8E51-4CD3FBF1D3DB}" dt="2020-09-04T16:22:47.159" v="710"/>
          <ac:spMkLst>
            <pc:docMk/>
            <pc:sldMasterMk cId="0" sldId="2147483649"/>
            <ac:spMk id="1026" creationId="{F00FB2AF-01B3-46B1-8963-47CC3BAC4556}"/>
          </ac:spMkLst>
        </pc:spChg>
        <pc:spChg chg="mod">
          <ac:chgData name="Simon Mawdsley" userId="9650d7569dea74ad" providerId="LiveId" clId="{3E83CD59-318F-4916-8E51-4CD3FBF1D3DB}" dt="2020-09-04T16:22:47.159" v="710"/>
          <ac:spMkLst>
            <pc:docMk/>
            <pc:sldMasterMk cId="0" sldId="2147483649"/>
            <ac:spMk id="9219" creationId="{74341208-1B4C-4855-9E9F-CF5BCC01E941}"/>
          </ac:spMkLst>
        </pc:spChg>
        <pc:spChg chg="mod">
          <ac:chgData name="Simon Mawdsley" userId="9650d7569dea74ad" providerId="LiveId" clId="{3E83CD59-318F-4916-8E51-4CD3FBF1D3DB}" dt="2020-09-04T16:22:47.159" v="710"/>
          <ac:spMkLst>
            <pc:docMk/>
            <pc:sldMasterMk cId="0" sldId="2147483649"/>
            <ac:spMk id="9220" creationId="{4EA3BCDD-720D-48CB-BD91-918737479E8B}"/>
          </ac:spMkLst>
        </pc:spChg>
        <pc:spChg chg="mod">
          <ac:chgData name="Simon Mawdsley" userId="9650d7569dea74ad" providerId="LiveId" clId="{3E83CD59-318F-4916-8E51-4CD3FBF1D3DB}" dt="2020-09-04T16:22:47.159" v="710"/>
          <ac:spMkLst>
            <pc:docMk/>
            <pc:sldMasterMk cId="0" sldId="2147483649"/>
            <ac:spMk id="9221" creationId="{4D058D0F-C7DC-4AE0-90DF-DD24947D06A6}"/>
          </ac:spMkLst>
        </pc:sp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2227004764" sldId="2147483650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227004764" sldId="2147483650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227004764" sldId="2147483650"/>
              <ac:spMk id="3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2034523216" sldId="2147483651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034523216" sldId="2147483651"/>
              <ac:spMk id="2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570209965" sldId="2147483652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570209965" sldId="2147483652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570209965" sldId="2147483652"/>
              <ac:spMk id="3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2824338962" sldId="2147483653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824338962" sldId="2147483653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824338962" sldId="2147483653"/>
              <ac:spMk id="3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824338962" sldId="2147483653"/>
              <ac:spMk id="4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4219680084" sldId="2147483654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4219680084" sldId="2147483654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4219680084" sldId="2147483654"/>
              <ac:spMk id="3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4219680084" sldId="2147483654"/>
              <ac:spMk id="4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4219680084" sldId="2147483654"/>
              <ac:spMk id="5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4219680084" sldId="2147483654"/>
              <ac:spMk id="6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3529098032" sldId="2147483655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3529098032" sldId="2147483655"/>
              <ac:spMk id="2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1308640119" sldId="2147483657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1308640119" sldId="2147483657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1308640119" sldId="2147483657"/>
              <ac:spMk id="3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1308640119" sldId="2147483657"/>
              <ac:spMk id="4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3773243775" sldId="2147483658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3773243775" sldId="2147483658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3773243775" sldId="2147483658"/>
              <ac:spMk id="3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3773243775" sldId="2147483658"/>
              <ac:spMk id="4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2629453811" sldId="2147483659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2629453811" sldId="2147483659"/>
              <ac:spMk id="2" creationId="{00000000-0000-0000-0000-000000000000}"/>
            </ac:spMkLst>
          </pc:spChg>
        </pc:sldLayoutChg>
        <pc:sldLayoutChg chg="modSp">
          <pc:chgData name="Simon Mawdsley" userId="9650d7569dea74ad" providerId="LiveId" clId="{3E83CD59-318F-4916-8E51-4CD3FBF1D3DB}" dt="2020-09-04T16:22:47.159" v="710"/>
          <pc:sldLayoutMkLst>
            <pc:docMk/>
            <pc:sldMasterMk cId="0" sldId="2147483649"/>
            <pc:sldLayoutMk cId="1591223290" sldId="2147483660"/>
          </pc:sldLayoutMkLst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1591223290" sldId="2147483660"/>
              <ac:spMk id="2" creationId="{00000000-0000-0000-0000-000000000000}"/>
            </ac:spMkLst>
          </pc:spChg>
          <pc:spChg chg="mod">
            <ac:chgData name="Simon Mawdsley" userId="9650d7569dea74ad" providerId="LiveId" clId="{3E83CD59-318F-4916-8E51-4CD3FBF1D3DB}" dt="2020-09-04T16:22:47.159" v="710"/>
            <ac:spMkLst>
              <pc:docMk/>
              <pc:sldMasterMk cId="0" sldId="2147483649"/>
              <pc:sldLayoutMk cId="1591223290" sldId="2147483660"/>
              <ac:spMk id="3" creationId="{00000000-0000-0000-0000-000000000000}"/>
            </ac:spMkLst>
          </pc:spChg>
        </pc:sldLayoutChg>
      </pc:sldMasterChg>
      <pc:sldMasterChg chg="setBg modSldLayout">
        <pc:chgData name="Simon Mawdsley" userId="9650d7569dea74ad" providerId="LiveId" clId="{3E83CD59-318F-4916-8E51-4CD3FBF1D3DB}" dt="2020-09-05T08:42:11.798" v="1009"/>
        <pc:sldMasterMkLst>
          <pc:docMk/>
          <pc:sldMasterMk cId="2575300355" sldId="2147483661"/>
        </pc:sldMasterMkLst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1658691309" sldId="2147483662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793375758" sldId="2147483663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1450200746" sldId="2147483664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559759067" sldId="2147483665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1448457792" sldId="2147483666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2270765469" sldId="2147483667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2553296989" sldId="2147483668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3885209448" sldId="2147483669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3699964948" sldId="2147483670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297593376" sldId="2147483671"/>
          </pc:sldLayoutMkLst>
        </pc:sldLayoutChg>
        <pc:sldLayoutChg chg="setBg">
          <pc:chgData name="Simon Mawdsley" userId="9650d7569dea74ad" providerId="LiveId" clId="{3E83CD59-318F-4916-8E51-4CD3FBF1D3DB}" dt="2020-09-05T08:42:11.798" v="1009"/>
          <pc:sldLayoutMkLst>
            <pc:docMk/>
            <pc:sldMasterMk cId="2575300355" sldId="2147483661"/>
            <pc:sldLayoutMk cId="325687118" sldId="2147483672"/>
          </pc:sldLayoutMkLst>
        </pc:sldLayoutChg>
      </pc:sldMasterChg>
    </pc:docChg>
  </pc:docChgLst>
  <pc:docChgLst>
    <pc:chgData name="Simon Mawdsley" userId="9650d7569dea74ad" providerId="LiveId" clId="{134DB4D3-571E-49BC-8628-69C7EF404BC8}"/>
    <pc:docChg chg="addSld delSld modSld">
      <pc:chgData name="Simon Mawdsley" userId="9650d7569dea74ad" providerId="LiveId" clId="{134DB4D3-571E-49BC-8628-69C7EF404BC8}" dt="2019-11-24T16:36:55.832" v="2610" actId="255"/>
      <pc:docMkLst>
        <pc:docMk/>
      </pc:docMkLst>
      <pc:sldChg chg="modSp modAnim">
        <pc:chgData name="Simon Mawdsley" userId="9650d7569dea74ad" providerId="LiveId" clId="{134DB4D3-571E-49BC-8628-69C7EF404BC8}" dt="2019-11-24T08:23:29.290" v="1212" actId="255"/>
        <pc:sldMkLst>
          <pc:docMk/>
          <pc:sldMk cId="0" sldId="257"/>
        </pc:sldMkLst>
        <pc:spChg chg="mod">
          <ac:chgData name="Simon Mawdsley" userId="9650d7569dea74ad" providerId="LiveId" clId="{134DB4D3-571E-49BC-8628-69C7EF404BC8}" dt="2019-11-23T18:23:56.151" v="67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34DB4D3-571E-49BC-8628-69C7EF404BC8}" dt="2019-11-24T08:23:29.290" v="1212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34DB4D3-571E-49BC-8628-69C7EF404BC8}" dt="2019-11-24T08:23:13.111" v="1210" actId="20577"/>
        <pc:sldMkLst>
          <pc:docMk/>
          <pc:sldMk cId="2969780305" sldId="258"/>
        </pc:sldMkLst>
        <pc:spChg chg="mod">
          <ac:chgData name="Simon Mawdsley" userId="9650d7569dea74ad" providerId="LiveId" clId="{134DB4D3-571E-49BC-8628-69C7EF404BC8}" dt="2019-11-24T08:23:13.111" v="1210" actId="20577"/>
          <ac:spMkLst>
            <pc:docMk/>
            <pc:sldMk cId="296978030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5.577" v="361" actId="2696"/>
        <pc:sldMkLst>
          <pc:docMk/>
          <pc:sldMk cId="3687037227" sldId="258"/>
        </pc:sldMkLst>
      </pc:sldChg>
      <pc:sldChg chg="modSp modAnim">
        <pc:chgData name="Simon Mawdsley" userId="9650d7569dea74ad" providerId="LiveId" clId="{134DB4D3-571E-49BC-8628-69C7EF404BC8}" dt="2019-11-24T16:36:07.787" v="2603" actId="255"/>
        <pc:sldMkLst>
          <pc:docMk/>
          <pc:sldMk cId="26370445" sldId="259"/>
        </pc:sldMkLst>
        <pc:spChg chg="mod">
          <ac:chgData name="Simon Mawdsley" userId="9650d7569dea74ad" providerId="LiveId" clId="{134DB4D3-571E-49BC-8628-69C7EF404BC8}" dt="2019-11-24T16:36:07.787" v="2603" actId="255"/>
          <ac:spMkLst>
            <pc:docMk/>
            <pc:sldMk cId="2637044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48.154" v="362" actId="2696"/>
        <pc:sldMkLst>
          <pc:docMk/>
          <pc:sldMk cId="2005566096" sldId="259"/>
        </pc:sldMkLst>
      </pc:sldChg>
      <pc:sldChg chg="modSp modAnim">
        <pc:chgData name="Simon Mawdsley" userId="9650d7569dea74ad" providerId="LiveId" clId="{134DB4D3-571E-49BC-8628-69C7EF404BC8}" dt="2019-11-24T16:36:55.832" v="2610" actId="255"/>
        <pc:sldMkLst>
          <pc:docMk/>
          <pc:sldMk cId="307558125" sldId="260"/>
        </pc:sldMkLst>
        <pc:spChg chg="mod">
          <ac:chgData name="Simon Mawdsley" userId="9650d7569dea74ad" providerId="LiveId" clId="{134DB4D3-571E-49BC-8628-69C7EF404BC8}" dt="2019-11-24T16:36:55.832" v="2610" actId="255"/>
          <ac:spMkLst>
            <pc:docMk/>
            <pc:sldMk cId="307558125" sldId="260"/>
            <ac:spMk id="10242" creationId="{CA78E168-0946-4C9D-A1B8-13421F121066}"/>
          </ac:spMkLst>
        </pc:spChg>
      </pc:sldChg>
      <pc:sldChg chg="del">
        <pc:chgData name="Simon Mawdsley" userId="9650d7569dea74ad" providerId="LiveId" clId="{134DB4D3-571E-49BC-8628-69C7EF404BC8}" dt="2019-11-24T07:48:50.285" v="363" actId="2696"/>
        <pc:sldMkLst>
          <pc:docMk/>
          <pc:sldMk cId="1468069124" sldId="260"/>
        </pc:sldMkLst>
      </pc:sldChg>
      <pc:sldChg chg="add del">
        <pc:chgData name="Simon Mawdsley" userId="9650d7569dea74ad" providerId="LiveId" clId="{134DB4D3-571E-49BC-8628-69C7EF404BC8}" dt="2019-11-24T16:11:37.040" v="1835"/>
        <pc:sldMkLst>
          <pc:docMk/>
          <pc:sldMk cId="458282493" sldId="261"/>
        </pc:sldMkLst>
      </pc:sldChg>
    </pc:docChg>
  </pc:docChgLst>
  <pc:docChgLst>
    <pc:chgData name="Simon Mawdsley" userId="9650d7569dea74ad" providerId="LiveId" clId="{8363831F-B8D2-42EE-9852-86180A93E959}"/>
    <pc:docChg chg="custSel delSld modSld">
      <pc:chgData name="Simon Mawdsley" userId="9650d7569dea74ad" providerId="LiveId" clId="{8363831F-B8D2-42EE-9852-86180A93E959}" dt="2020-09-11T10:30:55.681" v="1037" actId="20577"/>
      <pc:docMkLst>
        <pc:docMk/>
      </pc:docMkLst>
      <pc:sldChg chg="modSp mod modAnim">
        <pc:chgData name="Simon Mawdsley" userId="9650d7569dea74ad" providerId="LiveId" clId="{8363831F-B8D2-42EE-9852-86180A93E959}" dt="2020-09-11T10:30:55.681" v="1037" actId="20577"/>
        <pc:sldMkLst>
          <pc:docMk/>
          <pc:sldMk cId="0" sldId="257"/>
        </pc:sldMkLst>
        <pc:spChg chg="mod">
          <ac:chgData name="Simon Mawdsley" userId="9650d7569dea74ad" providerId="LiveId" clId="{8363831F-B8D2-42EE-9852-86180A93E959}" dt="2020-09-11T09:59:58.169" v="90" actId="313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8363831F-B8D2-42EE-9852-86180A93E959}" dt="2020-09-11T10:30:55.681" v="1037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8363831F-B8D2-42EE-9852-86180A93E959}" dt="2020-09-11T09:59:47.024" v="85" actId="2696"/>
        <pc:sldMkLst>
          <pc:docMk/>
          <pc:sldMk cId="326159169" sldId="258"/>
        </pc:sldMkLst>
      </pc:sldChg>
      <pc:sldChg chg="del">
        <pc:chgData name="Simon Mawdsley" userId="9650d7569dea74ad" providerId="LiveId" clId="{8363831F-B8D2-42EE-9852-86180A93E959}" dt="2020-09-11T09:59:50.437" v="86" actId="2696"/>
        <pc:sldMkLst>
          <pc:docMk/>
          <pc:sldMk cId="64333035" sldId="259"/>
        </pc:sldMkLst>
      </pc:sldChg>
    </pc:docChg>
  </pc:docChgLst>
  <pc:docChgLst>
    <pc:chgData name="Simon Mawdsley" userId="9650d7569dea74ad" providerId="LiveId" clId="{5336B136-6329-4B05-BAE1-E2CC1FF5589D}"/>
    <pc:docChg chg="custSel delSld modSld">
      <pc:chgData name="Simon Mawdsley" userId="9650d7569dea74ad" providerId="LiveId" clId="{5336B136-6329-4B05-BAE1-E2CC1FF5589D}" dt="2021-02-06T12:17:22.689" v="2596" actId="113"/>
      <pc:docMkLst>
        <pc:docMk/>
      </pc:docMkLst>
      <pc:sldChg chg="modSp mod modAnim">
        <pc:chgData name="Simon Mawdsley" userId="9650d7569dea74ad" providerId="LiveId" clId="{5336B136-6329-4B05-BAE1-E2CC1FF5589D}" dt="2021-02-06T10:41:51.496" v="768" actId="20577"/>
        <pc:sldMkLst>
          <pc:docMk/>
          <pc:sldMk cId="0" sldId="257"/>
        </pc:sldMkLst>
        <pc:spChg chg="mod">
          <ac:chgData name="Simon Mawdsley" userId="9650d7569dea74ad" providerId="LiveId" clId="{5336B136-6329-4B05-BAE1-E2CC1FF5589D}" dt="2021-02-06T09:52:53.928" v="83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336B136-6329-4B05-BAE1-E2CC1FF5589D}" dt="2021-02-06T10:41:51.496" v="76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5336B136-6329-4B05-BAE1-E2CC1FF5589D}" dt="2021-02-06T10:55:16.623" v="1458" actId="20577"/>
        <pc:sldMkLst>
          <pc:docMk/>
          <pc:sldMk cId="3052069104" sldId="258"/>
        </pc:sldMkLst>
        <pc:spChg chg="mod">
          <ac:chgData name="Simon Mawdsley" userId="9650d7569dea74ad" providerId="LiveId" clId="{5336B136-6329-4B05-BAE1-E2CC1FF5589D}" dt="2021-02-06T10:55:16.623" v="1458" actId="20577"/>
          <ac:spMkLst>
            <pc:docMk/>
            <pc:sldMk cId="3052069104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5336B136-6329-4B05-BAE1-E2CC1FF5589D}" dt="2021-02-06T09:52:22.292" v="0" actId="2696"/>
        <pc:sldMkLst>
          <pc:docMk/>
          <pc:sldMk cId="3508195897" sldId="258"/>
        </pc:sldMkLst>
      </pc:sldChg>
      <pc:sldChg chg="modSp mod modAnim">
        <pc:chgData name="Simon Mawdsley" userId="9650d7569dea74ad" providerId="LiveId" clId="{5336B136-6329-4B05-BAE1-E2CC1FF5589D}" dt="2021-02-06T11:38:29.252" v="2128" actId="20577"/>
        <pc:sldMkLst>
          <pc:docMk/>
          <pc:sldMk cId="771682383" sldId="259"/>
        </pc:sldMkLst>
        <pc:spChg chg="mod">
          <ac:chgData name="Simon Mawdsley" userId="9650d7569dea74ad" providerId="LiveId" clId="{5336B136-6329-4B05-BAE1-E2CC1FF5589D}" dt="2021-02-06T11:32:08.117" v="2023" actId="20577"/>
          <ac:spMkLst>
            <pc:docMk/>
            <pc:sldMk cId="771682383" sldId="259"/>
            <ac:spMk id="2051" creationId="{227547E7-3258-4E61-B966-8C8C78871F1F}"/>
          </ac:spMkLst>
        </pc:spChg>
        <pc:spChg chg="mod">
          <ac:chgData name="Simon Mawdsley" userId="9650d7569dea74ad" providerId="LiveId" clId="{5336B136-6329-4B05-BAE1-E2CC1FF5589D}" dt="2021-02-06T11:38:29.252" v="2128" actId="20577"/>
          <ac:spMkLst>
            <pc:docMk/>
            <pc:sldMk cId="771682383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336B136-6329-4B05-BAE1-E2CC1FF5589D}" dt="2021-02-06T09:52:26.078" v="1" actId="2696"/>
        <pc:sldMkLst>
          <pc:docMk/>
          <pc:sldMk cId="3287358837" sldId="259"/>
        </pc:sldMkLst>
      </pc:sldChg>
      <pc:sldChg chg="modSp modAnim">
        <pc:chgData name="Simon Mawdsley" userId="9650d7569dea74ad" providerId="LiveId" clId="{5336B136-6329-4B05-BAE1-E2CC1FF5589D}" dt="2021-02-06T12:17:22.689" v="2596" actId="113"/>
        <pc:sldMkLst>
          <pc:docMk/>
          <pc:sldMk cId="1866273101" sldId="260"/>
        </pc:sldMkLst>
        <pc:spChg chg="mod">
          <ac:chgData name="Simon Mawdsley" userId="9650d7569dea74ad" providerId="LiveId" clId="{5336B136-6329-4B05-BAE1-E2CC1FF5589D}" dt="2021-02-06T12:17:22.689" v="2596" actId="113"/>
          <ac:spMkLst>
            <pc:docMk/>
            <pc:sldMk cId="1866273101" sldId="260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9D07550C-4BA9-4394-BDEB-70417BBB35D5}"/>
    <pc:docChg chg="addSld delSld modSld">
      <pc:chgData name="Simon Mawdsley" userId="9650d7569dea74ad" providerId="LiveId" clId="{9D07550C-4BA9-4394-BDEB-70417BBB35D5}" dt="2019-10-27T07:30:59.797" v="2235" actId="20577"/>
      <pc:docMkLst>
        <pc:docMk/>
      </pc:docMkLst>
      <pc:sldChg chg="modSp modAnim">
        <pc:chgData name="Simon Mawdsley" userId="9650d7569dea74ad" providerId="LiveId" clId="{9D07550C-4BA9-4394-BDEB-70417BBB35D5}" dt="2019-10-26T19:34:47.390" v="2173" actId="255"/>
        <pc:sldMkLst>
          <pc:docMk/>
          <pc:sldMk cId="0" sldId="257"/>
        </pc:sldMkLst>
        <pc:spChg chg="mod">
          <ac:chgData name="Simon Mawdsley" userId="9650d7569dea74ad" providerId="LiveId" clId="{9D07550C-4BA9-4394-BDEB-70417BBB35D5}" dt="2019-10-26T16:26:56.725" v="7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9D07550C-4BA9-4394-BDEB-70417BBB35D5}" dt="2019-10-26T19:34:47.390" v="2173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6.619" v="0" actId="2696"/>
        <pc:sldMkLst>
          <pc:docMk/>
          <pc:sldMk cId="569967039" sldId="258"/>
        </pc:sldMkLst>
      </pc:sldChg>
      <pc:sldChg chg="modSp modAnim">
        <pc:chgData name="Simon Mawdsley" userId="9650d7569dea74ad" providerId="LiveId" clId="{9D07550C-4BA9-4394-BDEB-70417BBB35D5}" dt="2019-10-26T19:35:23.574" v="2179" actId="255"/>
        <pc:sldMkLst>
          <pc:docMk/>
          <pc:sldMk cId="3687037227" sldId="258"/>
        </pc:sldMkLst>
        <pc:spChg chg="mod">
          <ac:chgData name="Simon Mawdsley" userId="9650d7569dea74ad" providerId="LiveId" clId="{9D07550C-4BA9-4394-BDEB-70417BBB35D5}" dt="2019-10-26T19:35:23.574" v="2179" actId="255"/>
          <ac:spMkLst>
            <pc:docMk/>
            <pc:sldMk cId="368703722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9D07550C-4BA9-4394-BDEB-70417BBB35D5}" dt="2019-10-26T16:26:09.187" v="1" actId="2696"/>
        <pc:sldMkLst>
          <pc:docMk/>
          <pc:sldMk cId="207402426" sldId="259"/>
        </pc:sldMkLst>
      </pc:sldChg>
      <pc:sldChg chg="modSp modAnim">
        <pc:chgData name="Simon Mawdsley" userId="9650d7569dea74ad" providerId="LiveId" clId="{9D07550C-4BA9-4394-BDEB-70417BBB35D5}" dt="2019-10-26T19:35:59.050" v="2186" actId="255"/>
        <pc:sldMkLst>
          <pc:docMk/>
          <pc:sldMk cId="2005566096" sldId="259"/>
        </pc:sldMkLst>
        <pc:spChg chg="mod">
          <ac:chgData name="Simon Mawdsley" userId="9650d7569dea74ad" providerId="LiveId" clId="{9D07550C-4BA9-4394-BDEB-70417BBB35D5}" dt="2019-10-26T19:35:59.050" v="2186" actId="255"/>
          <ac:spMkLst>
            <pc:docMk/>
            <pc:sldMk cId="2005566096" sldId="259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9D07550C-4BA9-4394-BDEB-70417BBB35D5}" dt="2019-10-27T07:30:59.797" v="2235" actId="20577"/>
        <pc:sldMkLst>
          <pc:docMk/>
          <pc:sldMk cId="1468069124" sldId="260"/>
        </pc:sldMkLst>
        <pc:spChg chg="mod">
          <ac:chgData name="Simon Mawdsley" userId="9650d7569dea74ad" providerId="LiveId" clId="{9D07550C-4BA9-4394-BDEB-70417BBB35D5}" dt="2019-10-27T07:30:59.797" v="2235" actId="20577"/>
          <ac:spMkLst>
            <pc:docMk/>
            <pc:sldMk cId="1468069124" sldId="260"/>
            <ac:spMk id="10242" creationId="{CA78E168-0946-4C9D-A1B8-13421F121066}"/>
          </ac:spMkLst>
        </pc:spChg>
      </pc:sldChg>
      <pc:sldChg chg="add del">
        <pc:chgData name="Simon Mawdsley" userId="9650d7569dea74ad" providerId="LiveId" clId="{9D07550C-4BA9-4394-BDEB-70417BBB35D5}" dt="2019-10-26T19:19:57.460" v="1648"/>
        <pc:sldMkLst>
          <pc:docMk/>
          <pc:sldMk cId="284720876" sldId="261"/>
        </pc:sldMkLst>
      </pc:sldChg>
    </pc:docChg>
  </pc:docChgLst>
  <pc:docChgLst>
    <pc:chgData name="Simon Mawdsley" userId="9650d7569dea74ad" providerId="LiveId" clId="{D524C8DF-02C3-4D66-B93F-51D2DB641675}"/>
    <pc:docChg chg="custSel delSld modSld">
      <pc:chgData name="Simon Mawdsley" userId="9650d7569dea74ad" providerId="LiveId" clId="{D524C8DF-02C3-4D66-B93F-51D2DB641675}" dt="2021-05-01T10:54:45.186" v="1343" actId="255"/>
      <pc:docMkLst>
        <pc:docMk/>
      </pc:docMkLst>
      <pc:sldChg chg="modSp mod modAnim">
        <pc:chgData name="Simon Mawdsley" userId="9650d7569dea74ad" providerId="LiveId" clId="{D524C8DF-02C3-4D66-B93F-51D2DB641675}" dt="2021-05-01T10:54:45.186" v="1343" actId="255"/>
        <pc:sldMkLst>
          <pc:docMk/>
          <pc:sldMk cId="0" sldId="257"/>
        </pc:sldMkLst>
        <pc:spChg chg="mod">
          <ac:chgData name="Simon Mawdsley" userId="9650d7569dea74ad" providerId="LiveId" clId="{D524C8DF-02C3-4D66-B93F-51D2DB641675}" dt="2021-05-01T10:54:45.186" v="1343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D524C8DF-02C3-4D66-B93F-51D2DB641675}" dt="2021-05-01T10:54:38.547" v="1342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D524C8DF-02C3-4D66-B93F-51D2DB641675}" dt="2021-05-01T10:54:20.041" v="1340" actId="255"/>
        <pc:sldMkLst>
          <pc:docMk/>
          <pc:sldMk cId="211207617" sldId="258"/>
        </pc:sldMkLst>
        <pc:spChg chg="mod">
          <ac:chgData name="Simon Mawdsley" userId="9650d7569dea74ad" providerId="LiveId" clId="{D524C8DF-02C3-4D66-B93F-51D2DB641675}" dt="2021-05-01T10:54:20.041" v="1340" actId="255"/>
          <ac:spMkLst>
            <pc:docMk/>
            <pc:sldMk cId="211207617" sldId="258"/>
            <ac:spMk id="2051" creationId="{227547E7-3258-4E61-B966-8C8C78871F1F}"/>
          </ac:spMkLst>
        </pc:spChg>
        <pc:spChg chg="mod">
          <ac:chgData name="Simon Mawdsley" userId="9650d7569dea74ad" providerId="LiveId" clId="{D524C8DF-02C3-4D66-B93F-51D2DB641675}" dt="2021-05-01T10:52:42.582" v="1339" actId="20577"/>
          <ac:spMkLst>
            <pc:docMk/>
            <pc:sldMk cId="21120761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D524C8DF-02C3-4D66-B93F-51D2DB641675}" dt="2021-05-01T10:39:41.285" v="986" actId="2696"/>
        <pc:sldMkLst>
          <pc:docMk/>
          <pc:sldMk cId="2444882195" sldId="258"/>
        </pc:sldMkLst>
      </pc:sldChg>
    </pc:docChg>
  </pc:docChgLst>
  <pc:docChgLst>
    <pc:chgData name="Simon Mawdsley" userId="9650d7569dea74ad" providerId="LiveId" clId="{2C4F8200-5266-4E23-BEFA-559848D585B5}"/>
    <pc:docChg chg="delSld modSld">
      <pc:chgData name="Simon Mawdsley" userId="9650d7569dea74ad" providerId="LiveId" clId="{2C4F8200-5266-4E23-BEFA-559848D585B5}" dt="2021-07-03T16:54:50.300" v="847" actId="20577"/>
      <pc:docMkLst>
        <pc:docMk/>
      </pc:docMkLst>
      <pc:sldChg chg="modSp mod modAnim">
        <pc:chgData name="Simon Mawdsley" userId="9650d7569dea74ad" providerId="LiveId" clId="{2C4F8200-5266-4E23-BEFA-559848D585B5}" dt="2021-07-03T16:40:21.246" v="637" actId="20577"/>
        <pc:sldMkLst>
          <pc:docMk/>
          <pc:sldMk cId="0" sldId="257"/>
        </pc:sldMkLst>
        <pc:spChg chg="mod">
          <ac:chgData name="Simon Mawdsley" userId="9650d7569dea74ad" providerId="LiveId" clId="{2C4F8200-5266-4E23-BEFA-559848D585B5}" dt="2021-07-03T11:32:49.567" v="6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C4F8200-5266-4E23-BEFA-559848D585B5}" dt="2021-07-03T16:40:21.246" v="637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2C4F8200-5266-4E23-BEFA-559848D585B5}" dt="2021-07-03T16:54:50.300" v="847" actId="20577"/>
        <pc:sldMkLst>
          <pc:docMk/>
          <pc:sldMk cId="855394160" sldId="258"/>
        </pc:sldMkLst>
        <pc:spChg chg="mod">
          <ac:chgData name="Simon Mawdsley" userId="9650d7569dea74ad" providerId="LiveId" clId="{2C4F8200-5266-4E23-BEFA-559848D585B5}" dt="2021-07-03T16:54:50.300" v="847" actId="20577"/>
          <ac:spMkLst>
            <pc:docMk/>
            <pc:sldMk cId="855394160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2C4F8200-5266-4E23-BEFA-559848D585B5}" dt="2021-07-03T11:33:05.133" v="61" actId="2696"/>
        <pc:sldMkLst>
          <pc:docMk/>
          <pc:sldMk cId="3088672783" sldId="258"/>
        </pc:sldMkLst>
      </pc:sldChg>
    </pc:docChg>
  </pc:docChgLst>
  <pc:docChgLst>
    <pc:chgData name="Simon Mawdsley" userId="9650d7569dea74ad" providerId="LiveId" clId="{0B554847-8423-490C-84CF-E60056EB7788}"/>
    <pc:docChg chg="custSel delSld modSld">
      <pc:chgData name="Simon Mawdsley" userId="9650d7569dea74ad" providerId="LiveId" clId="{0B554847-8423-490C-84CF-E60056EB7788}" dt="2020-03-01T08:21:12.936" v="1623" actId="20577"/>
      <pc:docMkLst>
        <pc:docMk/>
      </pc:docMkLst>
      <pc:sldChg chg="modSp mod modAnim">
        <pc:chgData name="Simon Mawdsley" userId="9650d7569dea74ad" providerId="LiveId" clId="{0B554847-8423-490C-84CF-E60056EB7788}" dt="2020-02-29T16:02:57.353" v="598" actId="20577"/>
        <pc:sldMkLst>
          <pc:docMk/>
          <pc:sldMk cId="0" sldId="257"/>
        </pc:sldMkLst>
        <pc:spChg chg="mod">
          <ac:chgData name="Simon Mawdsley" userId="9650d7569dea74ad" providerId="LiveId" clId="{0B554847-8423-490C-84CF-E60056EB7788}" dt="2020-02-29T15:28:04.731" v="111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0B554847-8423-490C-84CF-E60056EB7788}" dt="2020-02-29T16:02:57.353" v="59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0B554847-8423-490C-84CF-E60056EB7788}" dt="2020-03-01T08:20:28.197" v="1608" actId="255"/>
        <pc:sldMkLst>
          <pc:docMk/>
          <pc:sldMk cId="1988670672" sldId="258"/>
        </pc:sldMkLst>
        <pc:spChg chg="mod">
          <ac:chgData name="Simon Mawdsley" userId="9650d7569dea74ad" providerId="LiveId" clId="{0B554847-8423-490C-84CF-E60056EB7788}" dt="2020-03-01T08:20:28.197" v="1608" actId="255"/>
          <ac:spMkLst>
            <pc:docMk/>
            <pc:sldMk cId="1988670672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0B554847-8423-490C-84CF-E60056EB7788}" dt="2020-02-29T16:03:05.817" v="599" actId="2696"/>
        <pc:sldMkLst>
          <pc:docMk/>
          <pc:sldMk cId="2330653708" sldId="258"/>
        </pc:sldMkLst>
      </pc:sldChg>
      <pc:sldChg chg="del">
        <pc:chgData name="Simon Mawdsley" userId="9650d7569dea74ad" providerId="LiveId" clId="{0B554847-8423-490C-84CF-E60056EB7788}" dt="2020-02-29T16:03:09.360" v="600" actId="2696"/>
        <pc:sldMkLst>
          <pc:docMk/>
          <pc:sldMk cId="166638241" sldId="259"/>
        </pc:sldMkLst>
      </pc:sldChg>
      <pc:sldChg chg="modSp modAnim">
        <pc:chgData name="Simon Mawdsley" userId="9650d7569dea74ad" providerId="LiveId" clId="{0B554847-8423-490C-84CF-E60056EB7788}" dt="2020-03-01T08:21:12.936" v="1623" actId="20577"/>
        <pc:sldMkLst>
          <pc:docMk/>
          <pc:sldMk cId="3578181125" sldId="259"/>
        </pc:sldMkLst>
        <pc:spChg chg="mod">
          <ac:chgData name="Simon Mawdsley" userId="9650d7569dea74ad" providerId="LiveId" clId="{0B554847-8423-490C-84CF-E60056EB7788}" dt="2020-03-01T08:21:12.936" v="1623" actId="20577"/>
          <ac:spMkLst>
            <pc:docMk/>
            <pc:sldMk cId="357818112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0886F71C-9C47-4382-AF65-81E5E8E01B72}"/>
    <pc:docChg chg="custSel delSld modSld">
      <pc:chgData name="Simon Mawdsley" userId="9650d7569dea74ad" providerId="LiveId" clId="{0886F71C-9C47-4382-AF65-81E5E8E01B72}" dt="2021-02-20T12:58:50.870" v="1454" actId="20577"/>
      <pc:docMkLst>
        <pc:docMk/>
      </pc:docMkLst>
      <pc:sldChg chg="modSp mod modAnim">
        <pc:chgData name="Simon Mawdsley" userId="9650d7569dea74ad" providerId="LiveId" clId="{0886F71C-9C47-4382-AF65-81E5E8E01B72}" dt="2021-02-20T12:58:50.870" v="1454" actId="20577"/>
        <pc:sldMkLst>
          <pc:docMk/>
          <pc:sldMk cId="0" sldId="257"/>
        </pc:sldMkLst>
        <pc:spChg chg="mod">
          <ac:chgData name="Simon Mawdsley" userId="9650d7569dea74ad" providerId="LiveId" clId="{0886F71C-9C47-4382-AF65-81E5E8E01B72}" dt="2021-02-20T11:26:46.759" v="6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0886F71C-9C47-4382-AF65-81E5E8E01B72}" dt="2021-02-20T12:58:50.870" v="1454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0886F71C-9C47-4382-AF65-81E5E8E01B72}" dt="2021-02-20T12:50:10.781" v="1452" actId="20577"/>
        <pc:sldMkLst>
          <pc:docMk/>
          <pc:sldMk cId="2558733923" sldId="258"/>
        </pc:sldMkLst>
        <pc:spChg chg="mod">
          <ac:chgData name="Simon Mawdsley" userId="9650d7569dea74ad" providerId="LiveId" clId="{0886F71C-9C47-4382-AF65-81E5E8E01B72}" dt="2021-02-20T12:50:10.781" v="1452" actId="20577"/>
          <ac:spMkLst>
            <pc:docMk/>
            <pc:sldMk cId="2558733923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0886F71C-9C47-4382-AF65-81E5E8E01B72}" dt="2021-02-20T12:38:11.129" v="1287" actId="2696"/>
        <pc:sldMkLst>
          <pc:docMk/>
          <pc:sldMk cId="2873929360" sldId="258"/>
        </pc:sldMkLst>
      </pc:sldChg>
    </pc:docChg>
  </pc:docChgLst>
  <pc:docChgLst>
    <pc:chgData name="Simon Mawdsley" userId="9650d7569dea74ad" providerId="LiveId" clId="{85A7BE96-FB52-4B7D-B75E-890887B5B3A3}"/>
    <pc:docChg chg="undo custSel modSld">
      <pc:chgData name="Simon Mawdsley" userId="9650d7569dea74ad" providerId="LiveId" clId="{85A7BE96-FB52-4B7D-B75E-890887B5B3A3}" dt="2020-11-07T22:01:03.295" v="2215" actId="20577"/>
      <pc:docMkLst>
        <pc:docMk/>
      </pc:docMkLst>
      <pc:sldChg chg="modSp mod modAnim">
        <pc:chgData name="Simon Mawdsley" userId="9650d7569dea74ad" providerId="LiveId" clId="{85A7BE96-FB52-4B7D-B75E-890887B5B3A3}" dt="2020-11-07T21:24:17.204" v="798" actId="20577"/>
        <pc:sldMkLst>
          <pc:docMk/>
          <pc:sldMk cId="0" sldId="257"/>
        </pc:sldMkLst>
        <pc:spChg chg="mod">
          <ac:chgData name="Simon Mawdsley" userId="9650d7569dea74ad" providerId="LiveId" clId="{85A7BE96-FB52-4B7D-B75E-890887B5B3A3}" dt="2020-11-07T21:01:34.453" v="251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85A7BE96-FB52-4B7D-B75E-890887B5B3A3}" dt="2020-11-07T21:24:17.204" v="79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85A7BE96-FB52-4B7D-B75E-890887B5B3A3}" dt="2020-11-07T22:01:03.295" v="2215" actId="20577"/>
        <pc:sldMkLst>
          <pc:docMk/>
          <pc:sldMk cId="2194097763" sldId="258"/>
        </pc:sldMkLst>
        <pc:spChg chg="mod">
          <ac:chgData name="Simon Mawdsley" userId="9650d7569dea74ad" providerId="LiveId" clId="{85A7BE96-FB52-4B7D-B75E-890887B5B3A3}" dt="2020-11-07T22:01:03.295" v="2215" actId="20577"/>
          <ac:spMkLst>
            <pc:docMk/>
            <pc:sldMk cId="2194097763" sldId="258"/>
            <ac:spMk id="10242" creationId="{CA78E168-0946-4C9D-A1B8-13421F121066}"/>
          </ac:spMkLst>
        </pc:spChg>
      </pc:sldChg>
      <pc:sldChg chg="modSp mod addAnim delAnim modAnim">
        <pc:chgData name="Simon Mawdsley" userId="9650d7569dea74ad" providerId="LiveId" clId="{85A7BE96-FB52-4B7D-B75E-890887B5B3A3}" dt="2020-11-07T22:00:02.355" v="2181" actId="20577"/>
        <pc:sldMkLst>
          <pc:docMk/>
          <pc:sldMk cId="2264593400" sldId="259"/>
        </pc:sldMkLst>
        <pc:spChg chg="mod">
          <ac:chgData name="Simon Mawdsley" userId="9650d7569dea74ad" providerId="LiveId" clId="{85A7BE96-FB52-4B7D-B75E-890887B5B3A3}" dt="2020-11-07T22:00:02.355" v="2181" actId="20577"/>
          <ac:spMkLst>
            <pc:docMk/>
            <pc:sldMk cId="2264593400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20450A1A-F8DF-473E-981E-3CD72A8CBBCD}"/>
    <pc:docChg chg="delSld modSld">
      <pc:chgData name="Simon Mawdsley" userId="9650d7569dea74ad" providerId="LiveId" clId="{20450A1A-F8DF-473E-981E-3CD72A8CBBCD}" dt="2021-06-26T10:00:41.342" v="1091" actId="20577"/>
      <pc:docMkLst>
        <pc:docMk/>
      </pc:docMkLst>
      <pc:sldChg chg="modSp mod modAnim">
        <pc:chgData name="Simon Mawdsley" userId="9650d7569dea74ad" providerId="LiveId" clId="{20450A1A-F8DF-473E-981E-3CD72A8CBBCD}" dt="2021-06-26T09:25:15.847" v="649" actId="20577"/>
        <pc:sldMkLst>
          <pc:docMk/>
          <pc:sldMk cId="0" sldId="257"/>
        </pc:sldMkLst>
        <pc:spChg chg="mod">
          <ac:chgData name="Simon Mawdsley" userId="9650d7569dea74ad" providerId="LiveId" clId="{20450A1A-F8DF-473E-981E-3CD72A8CBBCD}" dt="2021-06-26T08:03:58.778" v="4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450A1A-F8DF-473E-981E-3CD72A8CBBCD}" dt="2021-06-26T09:25:15.847" v="64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20450A1A-F8DF-473E-981E-3CD72A8CBBCD}" dt="2021-06-26T09:32:52.311" v="650" actId="2696"/>
        <pc:sldMkLst>
          <pc:docMk/>
          <pc:sldMk cId="1939950267" sldId="258"/>
        </pc:sldMkLst>
      </pc:sldChg>
      <pc:sldChg chg="modSp modAnim">
        <pc:chgData name="Simon Mawdsley" userId="9650d7569dea74ad" providerId="LiveId" clId="{20450A1A-F8DF-473E-981E-3CD72A8CBBCD}" dt="2021-06-26T10:00:41.342" v="1091" actId="20577"/>
        <pc:sldMkLst>
          <pc:docMk/>
          <pc:sldMk cId="3088672783" sldId="258"/>
        </pc:sldMkLst>
        <pc:spChg chg="mod">
          <ac:chgData name="Simon Mawdsley" userId="9650d7569dea74ad" providerId="LiveId" clId="{20450A1A-F8DF-473E-981E-3CD72A8CBBCD}" dt="2021-06-26T10:00:41.342" v="1091" actId="20577"/>
          <ac:spMkLst>
            <pc:docMk/>
            <pc:sldMk cId="3088672783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2AEB308-4F84-48D7-9A53-98AB8866601F}"/>
    <pc:docChg chg="delSld modSld">
      <pc:chgData name="Simon Mawdsley" userId="9650d7569dea74ad" providerId="LiveId" clId="{12AEB308-4F84-48D7-9A53-98AB8866601F}" dt="2019-12-08T16:21:08.400" v="1743" actId="113"/>
      <pc:docMkLst>
        <pc:docMk/>
      </pc:docMkLst>
      <pc:sldChg chg="modSp modAnim">
        <pc:chgData name="Simon Mawdsley" userId="9650d7569dea74ad" providerId="LiveId" clId="{12AEB308-4F84-48D7-9A53-98AB8866601F}" dt="2019-12-08T15:42:28.742" v="728" actId="6549"/>
        <pc:sldMkLst>
          <pc:docMk/>
          <pc:sldMk cId="0" sldId="257"/>
        </pc:sldMkLst>
        <pc:spChg chg="mod">
          <ac:chgData name="Simon Mawdsley" userId="9650d7569dea74ad" providerId="LiveId" clId="{12AEB308-4F84-48D7-9A53-98AB8866601F}" dt="2019-12-07T19:56:30.915" v="5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2AEB308-4F84-48D7-9A53-98AB8866601F}" dt="2019-12-08T15:42:28.742" v="728" actId="6549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2AEB308-4F84-48D7-9A53-98AB8866601F}" dt="2019-12-08T15:59:15.081" v="1096" actId="20577"/>
        <pc:sldMkLst>
          <pc:docMk/>
          <pc:sldMk cId="3724991195" sldId="258"/>
        </pc:sldMkLst>
        <pc:spChg chg="mod">
          <ac:chgData name="Simon Mawdsley" userId="9650d7569dea74ad" providerId="LiveId" clId="{12AEB308-4F84-48D7-9A53-98AB8866601F}" dt="2019-12-08T15:59:15.081" v="1096" actId="20577"/>
          <ac:spMkLst>
            <pc:docMk/>
            <pc:sldMk cId="372499119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2AEB308-4F84-48D7-9A53-98AB8866601F}" dt="2019-12-08T08:46:09.485" v="719" actId="2696"/>
        <pc:sldMkLst>
          <pc:docMk/>
          <pc:sldMk cId="4169943729" sldId="258"/>
        </pc:sldMkLst>
      </pc:sldChg>
      <pc:sldChg chg="del">
        <pc:chgData name="Simon Mawdsley" userId="9650d7569dea74ad" providerId="LiveId" clId="{12AEB308-4F84-48D7-9A53-98AB8866601F}" dt="2019-12-08T08:46:12.461" v="720" actId="2696"/>
        <pc:sldMkLst>
          <pc:docMk/>
          <pc:sldMk cId="389903178" sldId="259"/>
        </pc:sldMkLst>
      </pc:sldChg>
      <pc:sldChg chg="modSp modAnim">
        <pc:chgData name="Simon Mawdsley" userId="9650d7569dea74ad" providerId="LiveId" clId="{12AEB308-4F84-48D7-9A53-98AB8866601F}" dt="2019-12-08T16:21:08.400" v="1743" actId="113"/>
        <pc:sldMkLst>
          <pc:docMk/>
          <pc:sldMk cId="2466923675" sldId="259"/>
        </pc:sldMkLst>
        <pc:spChg chg="mod">
          <ac:chgData name="Simon Mawdsley" userId="9650d7569dea74ad" providerId="LiveId" clId="{12AEB308-4F84-48D7-9A53-98AB8866601F}" dt="2019-12-08T16:21:08.400" v="1743" actId="113"/>
          <ac:spMkLst>
            <pc:docMk/>
            <pc:sldMk cId="246692367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AF520F7C-16A6-40C3-AB8B-BB0900D73274}"/>
    <pc:docChg chg="custSel delSld modSld">
      <pc:chgData name="Simon Mawdsley" userId="9650d7569dea74ad" providerId="LiveId" clId="{AF520F7C-16A6-40C3-AB8B-BB0900D73274}" dt="2020-11-28T15:15:14.071" v="1857" actId="20577"/>
      <pc:docMkLst>
        <pc:docMk/>
      </pc:docMkLst>
      <pc:sldChg chg="modSp mod modAnim">
        <pc:chgData name="Simon Mawdsley" userId="9650d7569dea74ad" providerId="LiveId" clId="{AF520F7C-16A6-40C3-AB8B-BB0900D73274}" dt="2020-11-28T15:15:14.071" v="1857" actId="20577"/>
        <pc:sldMkLst>
          <pc:docMk/>
          <pc:sldMk cId="0" sldId="257"/>
        </pc:sldMkLst>
        <pc:spChg chg="mod">
          <ac:chgData name="Simon Mawdsley" userId="9650d7569dea74ad" providerId="LiveId" clId="{AF520F7C-16A6-40C3-AB8B-BB0900D73274}" dt="2020-11-28T13:43:56.633" v="68" actId="313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AF520F7C-16A6-40C3-AB8B-BB0900D73274}" dt="2020-11-28T15:15:14.071" v="1857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AF520F7C-16A6-40C3-AB8B-BB0900D73274}" dt="2020-11-28T14:26:45.239" v="734" actId="2696"/>
        <pc:sldMkLst>
          <pc:docMk/>
          <pc:sldMk cId="2310495387" sldId="258"/>
        </pc:sldMkLst>
      </pc:sldChg>
      <pc:sldChg chg="modSp mod modAnim">
        <pc:chgData name="Simon Mawdsley" userId="9650d7569dea74ad" providerId="LiveId" clId="{AF520F7C-16A6-40C3-AB8B-BB0900D73274}" dt="2020-11-28T15:14:03.400" v="1844" actId="313"/>
        <pc:sldMkLst>
          <pc:docMk/>
          <pc:sldMk cId="2687647363" sldId="259"/>
        </pc:sldMkLst>
        <pc:spChg chg="mod">
          <ac:chgData name="Simon Mawdsley" userId="9650d7569dea74ad" providerId="LiveId" clId="{AF520F7C-16A6-40C3-AB8B-BB0900D73274}" dt="2020-11-28T15:14:03.400" v="1844" actId="313"/>
          <ac:spMkLst>
            <pc:docMk/>
            <pc:sldMk cId="2687647363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B494021E-FBB4-423D-A2C0-E54DE5ADA062}"/>
    <pc:docChg chg="delSld modSld">
      <pc:chgData name="Simon Mawdsley" userId="9650d7569dea74ad" providerId="LiveId" clId="{B494021E-FBB4-423D-A2C0-E54DE5ADA062}" dt="2020-12-12T12:20:09.788" v="1610" actId="20577"/>
      <pc:docMkLst>
        <pc:docMk/>
      </pc:docMkLst>
      <pc:sldChg chg="modSp mod modAnim">
        <pc:chgData name="Simon Mawdsley" userId="9650d7569dea74ad" providerId="LiveId" clId="{B494021E-FBB4-423D-A2C0-E54DE5ADA062}" dt="2020-12-12T12:19:23.627" v="1591" actId="20577"/>
        <pc:sldMkLst>
          <pc:docMk/>
          <pc:sldMk cId="0" sldId="257"/>
        </pc:sldMkLst>
        <pc:spChg chg="mod">
          <ac:chgData name="Simon Mawdsley" userId="9650d7569dea74ad" providerId="LiveId" clId="{B494021E-FBB4-423D-A2C0-E54DE5ADA062}" dt="2020-12-12T11:00:57.105" v="6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B494021E-FBB4-423D-A2C0-E54DE5ADA062}" dt="2020-12-12T12:19:23.627" v="1591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B494021E-FBB4-423D-A2C0-E54DE5ADA062}" dt="2020-12-12T10:55:44.041" v="0" actId="2696"/>
        <pc:sldMkLst>
          <pc:docMk/>
          <pc:sldMk cId="545967244" sldId="258"/>
        </pc:sldMkLst>
      </pc:sldChg>
      <pc:sldChg chg="modSp modAnim">
        <pc:chgData name="Simon Mawdsley" userId="9650d7569dea74ad" providerId="LiveId" clId="{B494021E-FBB4-423D-A2C0-E54DE5ADA062}" dt="2020-12-12T12:20:09.788" v="1610" actId="20577"/>
        <pc:sldMkLst>
          <pc:docMk/>
          <pc:sldMk cId="4140425251" sldId="258"/>
        </pc:sldMkLst>
        <pc:spChg chg="mod">
          <ac:chgData name="Simon Mawdsley" userId="9650d7569dea74ad" providerId="LiveId" clId="{B494021E-FBB4-423D-A2C0-E54DE5ADA062}" dt="2020-12-12T12:20:09.788" v="1610" actId="20577"/>
          <ac:spMkLst>
            <pc:docMk/>
            <pc:sldMk cId="4140425251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20638D8-892E-4433-8AB9-8C794BF100B5}"/>
    <pc:docChg chg="custSel delSld modSld">
      <pc:chgData name="Simon Mawdsley" userId="9650d7569dea74ad" providerId="LiveId" clId="{120638D8-892E-4433-8AB9-8C794BF100B5}" dt="2021-02-27T12:00:24.289" v="1170" actId="20577"/>
      <pc:docMkLst>
        <pc:docMk/>
      </pc:docMkLst>
      <pc:sldChg chg="modSp mod modAnim">
        <pc:chgData name="Simon Mawdsley" userId="9650d7569dea74ad" providerId="LiveId" clId="{120638D8-892E-4433-8AB9-8C794BF100B5}" dt="2021-02-27T11:16:42.702" v="494" actId="20577"/>
        <pc:sldMkLst>
          <pc:docMk/>
          <pc:sldMk cId="0" sldId="257"/>
        </pc:sldMkLst>
        <pc:spChg chg="mod">
          <ac:chgData name="Simon Mawdsley" userId="9650d7569dea74ad" providerId="LiveId" clId="{120638D8-892E-4433-8AB9-8C794BF100B5}" dt="2021-02-27T11:01:57.909" v="14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20638D8-892E-4433-8AB9-8C794BF100B5}" dt="2021-02-27T11:16:42.702" v="494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120638D8-892E-4433-8AB9-8C794BF100B5}" dt="2021-02-27T12:00:24.289" v="1170" actId="20577"/>
        <pc:sldMkLst>
          <pc:docMk/>
          <pc:sldMk cId="872545175" sldId="258"/>
        </pc:sldMkLst>
        <pc:spChg chg="mod">
          <ac:chgData name="Simon Mawdsley" userId="9650d7569dea74ad" providerId="LiveId" clId="{120638D8-892E-4433-8AB9-8C794BF100B5}" dt="2021-02-27T12:00:24.289" v="1170" actId="20577"/>
          <ac:spMkLst>
            <pc:docMk/>
            <pc:sldMk cId="87254517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20638D8-892E-4433-8AB9-8C794BF100B5}" dt="2021-02-27T11:00:52.120" v="0" actId="2696"/>
        <pc:sldMkLst>
          <pc:docMk/>
          <pc:sldMk cId="2558733923" sldId="258"/>
        </pc:sldMkLst>
      </pc:sldChg>
    </pc:docChg>
  </pc:docChgLst>
  <pc:docChgLst>
    <pc:chgData name="Simon Mawdsley" userId="9650d7569dea74ad" providerId="LiveId" clId="{41951676-0DC9-40BC-A2B0-A5D20E6E2686}"/>
    <pc:docChg chg="custSel delSld modSld">
      <pc:chgData name="Simon Mawdsley" userId="9650d7569dea74ad" providerId="LiveId" clId="{41951676-0DC9-40BC-A2B0-A5D20E6E2686}" dt="2020-11-21T12:30:43.340" v="1728" actId="20577"/>
      <pc:docMkLst>
        <pc:docMk/>
      </pc:docMkLst>
      <pc:sldChg chg="modSp mod modAnim">
        <pc:chgData name="Simon Mawdsley" userId="9650d7569dea74ad" providerId="LiveId" clId="{41951676-0DC9-40BC-A2B0-A5D20E6E2686}" dt="2020-11-21T12:30:43.340" v="1728" actId="20577"/>
        <pc:sldMkLst>
          <pc:docMk/>
          <pc:sldMk cId="0" sldId="257"/>
        </pc:sldMkLst>
        <pc:spChg chg="mod">
          <ac:chgData name="Simon Mawdsley" userId="9650d7569dea74ad" providerId="LiveId" clId="{41951676-0DC9-40BC-A2B0-A5D20E6E2686}" dt="2020-11-21T10:55:56.840" v="71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41951676-0DC9-40BC-A2B0-A5D20E6E2686}" dt="2020-11-21T12:30:43.340" v="172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41951676-0DC9-40BC-A2B0-A5D20E6E2686}" dt="2020-11-21T12:28:34.739" v="1725" actId="20577"/>
        <pc:sldMkLst>
          <pc:docMk/>
          <pc:sldMk cId="2310495387" sldId="258"/>
        </pc:sldMkLst>
        <pc:spChg chg="mod">
          <ac:chgData name="Simon Mawdsley" userId="9650d7569dea74ad" providerId="LiveId" clId="{41951676-0DC9-40BC-A2B0-A5D20E6E2686}" dt="2020-11-21T12:28:34.739" v="1725" actId="20577"/>
          <ac:spMkLst>
            <pc:docMk/>
            <pc:sldMk cId="231049538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41951676-0DC9-40BC-A2B0-A5D20E6E2686}" dt="2020-11-21T11:52:18.793" v="730" actId="2696"/>
        <pc:sldMkLst>
          <pc:docMk/>
          <pc:sldMk cId="2464153158" sldId="258"/>
        </pc:sldMkLst>
      </pc:sldChg>
      <pc:sldChg chg="del">
        <pc:chgData name="Simon Mawdsley" userId="9650d7569dea74ad" providerId="LiveId" clId="{41951676-0DC9-40BC-A2B0-A5D20E6E2686}" dt="2020-11-21T11:52:21.388" v="731" actId="2696"/>
        <pc:sldMkLst>
          <pc:docMk/>
          <pc:sldMk cId="486593552" sldId="259"/>
        </pc:sldMkLst>
      </pc:sldChg>
    </pc:docChg>
  </pc:docChgLst>
  <pc:docChgLst>
    <pc:chgData name="Simon Mawdsley" userId="9650d7569dea74ad" providerId="LiveId" clId="{20864042-BAD5-4187-BFEC-16E091645DF5}"/>
    <pc:docChg chg="delSld modSld">
      <pc:chgData name="Simon Mawdsley" userId="9650d7569dea74ad" providerId="LiveId" clId="{20864042-BAD5-4187-BFEC-16E091645DF5}" dt="2020-01-18T20:20:33.844" v="1933" actId="14100"/>
      <pc:docMkLst>
        <pc:docMk/>
      </pc:docMkLst>
      <pc:sldChg chg="modSp modAnim">
        <pc:chgData name="Simon Mawdsley" userId="9650d7569dea74ad" providerId="LiveId" clId="{20864042-BAD5-4187-BFEC-16E091645DF5}" dt="2020-01-18T19:52:00.376" v="1545" actId="20577"/>
        <pc:sldMkLst>
          <pc:docMk/>
          <pc:sldMk cId="0" sldId="257"/>
        </pc:sldMkLst>
        <pc:spChg chg="mod">
          <ac:chgData name="Simon Mawdsley" userId="9650d7569dea74ad" providerId="LiveId" clId="{20864042-BAD5-4187-BFEC-16E091645DF5}" dt="2020-01-18T17:40:08.394" v="70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864042-BAD5-4187-BFEC-16E091645DF5}" dt="2020-01-18T19:52:00.376" v="1545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20864042-BAD5-4187-BFEC-16E091645DF5}" dt="2020-01-18T18:03:07.067" v="891" actId="2696"/>
        <pc:sldMkLst>
          <pc:docMk/>
          <pc:sldMk cId="183325150" sldId="258"/>
        </pc:sldMkLst>
      </pc:sldChg>
      <pc:sldChg chg="modSp modAnim">
        <pc:chgData name="Simon Mawdsley" userId="9650d7569dea74ad" providerId="LiveId" clId="{20864042-BAD5-4187-BFEC-16E091645DF5}" dt="2020-01-18T20:20:33.844" v="1933" actId="14100"/>
        <pc:sldMkLst>
          <pc:docMk/>
          <pc:sldMk cId="4083377130" sldId="258"/>
        </pc:sldMkLst>
        <pc:spChg chg="mod">
          <ac:chgData name="Simon Mawdsley" userId="9650d7569dea74ad" providerId="LiveId" clId="{20864042-BAD5-4187-BFEC-16E091645DF5}" dt="2020-01-18T20:20:33.844" v="1933" actId="14100"/>
          <ac:spMkLst>
            <pc:docMk/>
            <pc:sldMk cId="4083377130" sldId="258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20864042-BAD5-4187-BFEC-16E091645DF5}" dt="2020-01-18T20:13:44.591" v="1891" actId="2696"/>
        <pc:sldMkLst>
          <pc:docMk/>
          <pc:sldMk cId="643804843" sldId="259"/>
        </pc:sldMkLst>
        <pc:spChg chg="mod">
          <ac:chgData name="Simon Mawdsley" userId="9650d7569dea74ad" providerId="LiveId" clId="{20864042-BAD5-4187-BFEC-16E091645DF5}" dt="2020-01-18T20:12:09.700" v="1861"/>
          <ac:spMkLst>
            <pc:docMk/>
            <pc:sldMk cId="643804843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19D31D4-A429-4B8B-9F90-7F4A87A71113}"/>
    <pc:docChg chg="delSld modSld">
      <pc:chgData name="Simon Mawdsley" userId="9650d7569dea74ad" providerId="LiveId" clId="{F19D31D4-A429-4B8B-9F90-7F4A87A71113}" dt="2019-10-12T15:20:35.168" v="1736" actId="255"/>
      <pc:docMkLst>
        <pc:docMk/>
      </pc:docMkLst>
      <pc:sldChg chg="modSp modAnim">
        <pc:chgData name="Simon Mawdsley" userId="9650d7569dea74ad" providerId="LiveId" clId="{F19D31D4-A429-4B8B-9F90-7F4A87A71113}" dt="2019-10-12T14:35:12.077" v="1033" actId="255"/>
        <pc:sldMkLst>
          <pc:docMk/>
          <pc:sldMk cId="0" sldId="257"/>
        </pc:sldMkLst>
        <pc:spChg chg="mod">
          <ac:chgData name="Simon Mawdsley" userId="9650d7569dea74ad" providerId="LiveId" clId="{F19D31D4-A429-4B8B-9F90-7F4A87A71113}" dt="2019-10-12T14:09:33.499" v="101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19D31D4-A429-4B8B-9F90-7F4A87A71113}" dt="2019-10-12T14:35:12.077" v="1033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35.168" v="1736" actId="255"/>
        <pc:sldMkLst>
          <pc:docMk/>
          <pc:sldMk cId="1392095010" sldId="258"/>
        </pc:sldMkLst>
        <pc:spChg chg="mod">
          <ac:chgData name="Simon Mawdsley" userId="9650d7569dea74ad" providerId="LiveId" clId="{F19D31D4-A429-4B8B-9F90-7F4A87A71113}" dt="2019-10-12T15:20:35.168" v="1736" actId="255"/>
          <ac:spMkLst>
            <pc:docMk/>
            <pc:sldMk cId="1392095010" sldId="258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19D31D4-A429-4B8B-9F90-7F4A87A71113}" dt="2019-10-12T15:20:23.259" v="1735" actId="113"/>
        <pc:sldMkLst>
          <pc:docMk/>
          <pc:sldMk cId="3701621009" sldId="259"/>
        </pc:sldMkLst>
        <pc:spChg chg="mod">
          <ac:chgData name="Simon Mawdsley" userId="9650d7569dea74ad" providerId="LiveId" clId="{F19D31D4-A429-4B8B-9F90-7F4A87A71113}" dt="2019-10-12T15:20:23.259" v="1735" actId="113"/>
          <ac:spMkLst>
            <pc:docMk/>
            <pc:sldMk cId="3701621009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19D31D4-A429-4B8B-9F90-7F4A87A71113}" dt="2019-10-12T14:08:30.046" v="0" actId="2696"/>
        <pc:sldMkLst>
          <pc:docMk/>
          <pc:sldMk cId="498685299" sldId="261"/>
        </pc:sldMkLst>
      </pc:sldChg>
      <pc:sldChg chg="del">
        <pc:chgData name="Simon Mawdsley" userId="9650d7569dea74ad" providerId="LiveId" clId="{F19D31D4-A429-4B8B-9F90-7F4A87A71113}" dt="2019-10-12T14:08:32.426" v="1" actId="2696"/>
        <pc:sldMkLst>
          <pc:docMk/>
          <pc:sldMk cId="3659897396" sldId="262"/>
        </pc:sldMkLst>
      </pc:sldChg>
      <pc:sldChg chg="del">
        <pc:chgData name="Simon Mawdsley" userId="9650d7569dea74ad" providerId="LiveId" clId="{F19D31D4-A429-4B8B-9F90-7F4A87A71113}" dt="2019-10-12T14:08:35.516" v="2" actId="2696"/>
        <pc:sldMkLst>
          <pc:docMk/>
          <pc:sldMk cId="3261611221" sldId="263"/>
        </pc:sldMkLst>
      </pc:sldChg>
    </pc:docChg>
  </pc:docChgLst>
  <pc:docChgLst>
    <pc:chgData name="Simon Mawdsley" userId="9650d7569dea74ad" providerId="LiveId" clId="{813519E3-B21A-4EFE-935E-D83736E0316D}"/>
    <pc:docChg chg="delSld modSld">
      <pc:chgData name="Simon Mawdsley" userId="9650d7569dea74ad" providerId="LiveId" clId="{813519E3-B21A-4EFE-935E-D83736E0316D}" dt="2021-06-19T17:01:30.682" v="963" actId="6549"/>
      <pc:docMkLst>
        <pc:docMk/>
      </pc:docMkLst>
      <pc:sldChg chg="modSp mod modAnim">
        <pc:chgData name="Simon Mawdsley" userId="9650d7569dea74ad" providerId="LiveId" clId="{813519E3-B21A-4EFE-935E-D83736E0316D}" dt="2021-06-19T17:01:30.682" v="963" actId="6549"/>
        <pc:sldMkLst>
          <pc:docMk/>
          <pc:sldMk cId="0" sldId="257"/>
        </pc:sldMkLst>
        <pc:spChg chg="mod">
          <ac:chgData name="Simon Mawdsley" userId="9650d7569dea74ad" providerId="LiveId" clId="{813519E3-B21A-4EFE-935E-D83736E0316D}" dt="2021-06-19T17:01:30.682" v="963" actId="6549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813519E3-B21A-4EFE-935E-D83736E0316D}" dt="2021-06-19T17:00:13.378" v="95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813519E3-B21A-4EFE-935E-D83736E0316D}" dt="2021-06-19T16:03:33.986" v="0" actId="2696"/>
        <pc:sldMkLst>
          <pc:docMk/>
          <pc:sldMk cId="1129072329" sldId="258"/>
        </pc:sldMkLst>
      </pc:sldChg>
      <pc:sldChg chg="modSp mod modAnim">
        <pc:chgData name="Simon Mawdsley" userId="9650d7569dea74ad" providerId="LiveId" clId="{813519E3-B21A-4EFE-935E-D83736E0316D}" dt="2021-06-19T16:58:45.016" v="949" actId="20577"/>
        <pc:sldMkLst>
          <pc:docMk/>
          <pc:sldMk cId="1939950267" sldId="258"/>
        </pc:sldMkLst>
        <pc:spChg chg="mod">
          <ac:chgData name="Simon Mawdsley" userId="9650d7569dea74ad" providerId="LiveId" clId="{813519E3-B21A-4EFE-935E-D83736E0316D}" dt="2021-06-19T16:35:32.147" v="575" actId="20577"/>
          <ac:spMkLst>
            <pc:docMk/>
            <pc:sldMk cId="1939950267" sldId="258"/>
            <ac:spMk id="2051" creationId="{227547E7-3258-4E61-B966-8C8C78871F1F}"/>
          </ac:spMkLst>
        </pc:spChg>
        <pc:spChg chg="mod">
          <ac:chgData name="Simon Mawdsley" userId="9650d7569dea74ad" providerId="LiveId" clId="{813519E3-B21A-4EFE-935E-D83736E0316D}" dt="2021-06-19T16:58:45.016" v="949" actId="20577"/>
          <ac:spMkLst>
            <pc:docMk/>
            <pc:sldMk cId="1939950267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138A31EB-DB48-4420-870D-68C210FDF48E}"/>
    <pc:docChg chg="delSld modSld">
      <pc:chgData name="Simon Mawdsley" userId="9650d7569dea74ad" providerId="LiveId" clId="{138A31EB-DB48-4420-870D-68C210FDF48E}" dt="2021-05-08T16:51:09.185" v="1257" actId="20577"/>
      <pc:docMkLst>
        <pc:docMk/>
      </pc:docMkLst>
      <pc:sldChg chg="modSp mod modAnim">
        <pc:chgData name="Simon Mawdsley" userId="9650d7569dea74ad" providerId="LiveId" clId="{138A31EB-DB48-4420-870D-68C210FDF48E}" dt="2021-05-08T16:44:23.420" v="1158" actId="20577"/>
        <pc:sldMkLst>
          <pc:docMk/>
          <pc:sldMk cId="0" sldId="257"/>
        </pc:sldMkLst>
        <pc:spChg chg="mod">
          <ac:chgData name="Simon Mawdsley" userId="9650d7569dea74ad" providerId="LiveId" clId="{138A31EB-DB48-4420-870D-68C210FDF48E}" dt="2021-05-08T16:07:18.040" v="59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38A31EB-DB48-4420-870D-68C210FDF48E}" dt="2021-05-08T16:44:23.420" v="115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138A31EB-DB48-4420-870D-68C210FDF48E}" dt="2021-05-08T16:06:57.132" v="0" actId="2696"/>
        <pc:sldMkLst>
          <pc:docMk/>
          <pc:sldMk cId="211207617" sldId="258"/>
        </pc:sldMkLst>
      </pc:sldChg>
      <pc:sldChg chg="modSp modAnim">
        <pc:chgData name="Simon Mawdsley" userId="9650d7569dea74ad" providerId="LiveId" clId="{138A31EB-DB48-4420-870D-68C210FDF48E}" dt="2021-05-08T16:51:09.185" v="1257" actId="20577"/>
        <pc:sldMkLst>
          <pc:docMk/>
          <pc:sldMk cId="2777109769" sldId="258"/>
        </pc:sldMkLst>
        <pc:spChg chg="mod">
          <ac:chgData name="Simon Mawdsley" userId="9650d7569dea74ad" providerId="LiveId" clId="{138A31EB-DB48-4420-870D-68C210FDF48E}" dt="2021-05-08T16:51:09.185" v="1257" actId="20577"/>
          <ac:spMkLst>
            <pc:docMk/>
            <pc:sldMk cId="2777109769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FB77185D-F2BE-4291-817C-725C9517350E}"/>
    <pc:docChg chg="delSld modSld">
      <pc:chgData name="Simon Mawdsley" userId="9650d7569dea74ad" providerId="LiveId" clId="{FB77185D-F2BE-4291-817C-725C9517350E}" dt="2019-10-19T19:50:34.501" v="1940" actId="255"/>
      <pc:docMkLst>
        <pc:docMk/>
      </pc:docMkLst>
      <pc:sldChg chg="modSp modAnim">
        <pc:chgData name="Simon Mawdsley" userId="9650d7569dea74ad" providerId="LiveId" clId="{FB77185D-F2BE-4291-817C-725C9517350E}" dt="2019-10-19T19:50:34.501" v="1940" actId="255"/>
        <pc:sldMkLst>
          <pc:docMk/>
          <pc:sldMk cId="0" sldId="257"/>
        </pc:sldMkLst>
        <pc:spChg chg="mod">
          <ac:chgData name="Simon Mawdsley" userId="9650d7569dea74ad" providerId="LiveId" clId="{FB77185D-F2BE-4291-817C-725C9517350E}" dt="2019-10-19T19:50:02.499" v="1933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50:34.501" v="194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B77185D-F2BE-4291-817C-725C9517350E}" dt="2019-10-19T19:49:52.748" v="1932" actId="255"/>
        <pc:sldMkLst>
          <pc:docMk/>
          <pc:sldMk cId="569967039" sldId="258"/>
        </pc:sldMkLst>
        <pc:spChg chg="mod">
          <ac:chgData name="Simon Mawdsley" userId="9650d7569dea74ad" providerId="LiveId" clId="{FB77185D-F2BE-4291-817C-725C9517350E}" dt="2019-10-19T19:49:14.113" v="1926" actId="255"/>
          <ac:spMkLst>
            <pc:docMk/>
            <pc:sldMk cId="569967039" sldId="258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9:52.748" v="1932" actId="255"/>
          <ac:spMkLst>
            <pc:docMk/>
            <pc:sldMk cId="56996703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48.470" v="0" actId="2696"/>
        <pc:sldMkLst>
          <pc:docMk/>
          <pc:sldMk cId="1392095010" sldId="258"/>
        </pc:sldMkLst>
      </pc:sldChg>
      <pc:sldChg chg="modSp modAnim">
        <pc:chgData name="Simon Mawdsley" userId="9650d7569dea74ad" providerId="LiveId" clId="{FB77185D-F2BE-4291-817C-725C9517350E}" dt="2019-10-19T19:48:59.589" v="1925" actId="255"/>
        <pc:sldMkLst>
          <pc:docMk/>
          <pc:sldMk cId="207402426" sldId="259"/>
        </pc:sldMkLst>
        <pc:spChg chg="mod">
          <ac:chgData name="Simon Mawdsley" userId="9650d7569dea74ad" providerId="LiveId" clId="{FB77185D-F2BE-4291-817C-725C9517350E}" dt="2019-10-19T19:48:59.589" v="1925" actId="255"/>
          <ac:spMkLst>
            <pc:docMk/>
            <pc:sldMk cId="207402426" sldId="259"/>
            <ac:spMk id="2051" creationId="{227547E7-3258-4E61-B966-8C8C78871F1F}"/>
          </ac:spMkLst>
        </pc:spChg>
        <pc:spChg chg="mod">
          <ac:chgData name="Simon Mawdsley" userId="9650d7569dea74ad" providerId="LiveId" clId="{FB77185D-F2BE-4291-817C-725C9517350E}" dt="2019-10-19T19:48:51.351" v="1924" actId="255"/>
          <ac:spMkLst>
            <pc:docMk/>
            <pc:sldMk cId="207402426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FB77185D-F2BE-4291-817C-725C9517350E}" dt="2019-10-19T16:41:52.259" v="1" actId="2696"/>
        <pc:sldMkLst>
          <pc:docMk/>
          <pc:sldMk cId="3701621009" sldId="259"/>
        </pc:sldMkLst>
      </pc:sldChg>
    </pc:docChg>
  </pc:docChgLst>
  <pc:docChgLst>
    <pc:chgData name="Simon Mawdsley" userId="9650d7569dea74ad" providerId="LiveId" clId="{17D82F93-5DDB-4BD2-AC72-E4FA7CC448FA}"/>
    <pc:docChg chg="delSld modSld">
      <pc:chgData name="Simon Mawdsley" userId="9650d7569dea74ad" providerId="LiveId" clId="{17D82F93-5DDB-4BD2-AC72-E4FA7CC448FA}" dt="2019-05-26T14:57:20.562" v="1000" actId="20577"/>
      <pc:docMkLst>
        <pc:docMk/>
      </pc:docMkLst>
      <pc:sldChg chg="modSp">
        <pc:chgData name="Simon Mawdsley" userId="9650d7569dea74ad" providerId="LiveId" clId="{17D82F93-5DDB-4BD2-AC72-E4FA7CC448FA}" dt="2019-05-26T14:53:35.564" v="983" actId="20577"/>
        <pc:sldMkLst>
          <pc:docMk/>
          <pc:sldMk cId="0" sldId="257"/>
        </pc:sldMkLst>
        <pc:spChg chg="mod">
          <ac:chgData name="Simon Mawdsley" userId="9650d7569dea74ad" providerId="LiveId" clId="{17D82F93-5DDB-4BD2-AC72-E4FA7CC448FA}" dt="2019-05-26T14:53:35.564" v="983" actId="20577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95A213EF-E0D1-4847-9557-0E52F97F1727}"/>
    <pc:docChg chg="custSel delSld modSld">
      <pc:chgData name="Simon Mawdsley" userId="9650d7569dea74ad" providerId="LiveId" clId="{95A213EF-E0D1-4847-9557-0E52F97F1727}" dt="2020-11-14T13:17:10.924" v="1919" actId="20577"/>
      <pc:docMkLst>
        <pc:docMk/>
      </pc:docMkLst>
      <pc:sldChg chg="modSp mod modAnim">
        <pc:chgData name="Simon Mawdsley" userId="9650d7569dea74ad" providerId="LiveId" clId="{95A213EF-E0D1-4847-9557-0E52F97F1727}" dt="2020-11-14T13:12:05.181" v="1902" actId="113"/>
        <pc:sldMkLst>
          <pc:docMk/>
          <pc:sldMk cId="0" sldId="257"/>
        </pc:sldMkLst>
        <pc:spChg chg="mod">
          <ac:chgData name="Simon Mawdsley" userId="9650d7569dea74ad" providerId="LiveId" clId="{95A213EF-E0D1-4847-9557-0E52F97F1727}" dt="2020-11-14T13:12:05.181" v="1902" actId="113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95A213EF-E0D1-4847-9557-0E52F97F1727}" dt="2020-11-14T11:53:56.875" v="741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del mod modAnim">
        <pc:chgData name="Simon Mawdsley" userId="9650d7569dea74ad" providerId="LiveId" clId="{95A213EF-E0D1-4847-9557-0E52F97F1727}" dt="2020-11-14T11:52:43.363" v="725" actId="2696"/>
        <pc:sldMkLst>
          <pc:docMk/>
          <pc:sldMk cId="2194097763" sldId="258"/>
        </pc:sldMkLst>
        <pc:spChg chg="mod">
          <ac:chgData name="Simon Mawdsley" userId="9650d7569dea74ad" providerId="LiveId" clId="{95A213EF-E0D1-4847-9557-0E52F97F1727}" dt="2020-11-14T11:52:32.049" v="724" actId="20577"/>
          <ac:spMkLst>
            <pc:docMk/>
            <pc:sldMk cId="2194097763" sldId="258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95A213EF-E0D1-4847-9557-0E52F97F1727}" dt="2020-11-14T13:17:10.924" v="1919" actId="20577"/>
        <pc:sldMkLst>
          <pc:docMk/>
          <pc:sldMk cId="2464153158" sldId="258"/>
        </pc:sldMkLst>
        <pc:spChg chg="mod">
          <ac:chgData name="Simon Mawdsley" userId="9650d7569dea74ad" providerId="LiveId" clId="{95A213EF-E0D1-4847-9557-0E52F97F1727}" dt="2020-11-14T13:12:15.261" v="1903" actId="113"/>
          <ac:spMkLst>
            <pc:docMk/>
            <pc:sldMk cId="2464153158" sldId="258"/>
            <ac:spMk id="2051" creationId="{227547E7-3258-4E61-B966-8C8C78871F1F}"/>
          </ac:spMkLst>
        </pc:spChg>
        <pc:spChg chg="mod">
          <ac:chgData name="Simon Mawdsley" userId="9650d7569dea74ad" providerId="LiveId" clId="{95A213EF-E0D1-4847-9557-0E52F97F1727}" dt="2020-11-14T13:17:10.924" v="1919" actId="20577"/>
          <ac:spMkLst>
            <pc:docMk/>
            <pc:sldMk cId="2464153158" sldId="258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95A213EF-E0D1-4847-9557-0E52F97F1727}" dt="2020-11-14T13:12:55.275" v="1916" actId="20577"/>
        <pc:sldMkLst>
          <pc:docMk/>
          <pc:sldMk cId="486593552" sldId="259"/>
        </pc:sldMkLst>
        <pc:spChg chg="mod">
          <ac:chgData name="Simon Mawdsley" userId="9650d7569dea74ad" providerId="LiveId" clId="{95A213EF-E0D1-4847-9557-0E52F97F1727}" dt="2020-11-14T13:12:21.744" v="1904" actId="113"/>
          <ac:spMkLst>
            <pc:docMk/>
            <pc:sldMk cId="486593552" sldId="259"/>
            <ac:spMk id="2051" creationId="{227547E7-3258-4E61-B966-8C8C78871F1F}"/>
          </ac:spMkLst>
        </pc:spChg>
        <pc:spChg chg="mod">
          <ac:chgData name="Simon Mawdsley" userId="9650d7569dea74ad" providerId="LiveId" clId="{95A213EF-E0D1-4847-9557-0E52F97F1727}" dt="2020-11-14T13:12:55.275" v="1916" actId="20577"/>
          <ac:spMkLst>
            <pc:docMk/>
            <pc:sldMk cId="486593552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95A213EF-E0D1-4847-9557-0E52F97F1727}" dt="2020-11-14T11:52:46.871" v="726" actId="2696"/>
        <pc:sldMkLst>
          <pc:docMk/>
          <pc:sldMk cId="2264593400" sldId="259"/>
        </pc:sldMkLst>
      </pc:sldChg>
    </pc:docChg>
  </pc:docChgLst>
  <pc:docChgLst>
    <pc:chgData name="Simon Mawdsley" userId="9650d7569dea74ad" providerId="LiveId" clId="{FBB6A941-2F73-4690-B5B7-5DE3856087CE}"/>
    <pc:docChg chg="custSel delSld modSld">
      <pc:chgData name="Simon Mawdsley" userId="9650d7569dea74ad" providerId="LiveId" clId="{FBB6A941-2F73-4690-B5B7-5DE3856087CE}" dt="2019-06-23T06:26:32.314" v="2366" actId="20577"/>
      <pc:docMkLst>
        <pc:docMk/>
      </pc:docMkLst>
      <pc:sldChg chg="modSp modAnim">
        <pc:chgData name="Simon Mawdsley" userId="9650d7569dea74ad" providerId="LiveId" clId="{FBB6A941-2F73-4690-B5B7-5DE3856087CE}" dt="2019-06-22T20:03:09.921" v="1632" actId="255"/>
        <pc:sldMkLst>
          <pc:docMk/>
          <pc:sldMk cId="0" sldId="257"/>
        </pc:sldMkLst>
        <pc:spChg chg="mod">
          <ac:chgData name="Simon Mawdsley" userId="9650d7569dea74ad" providerId="LiveId" clId="{FBB6A941-2F73-4690-B5B7-5DE3856087CE}" dt="2019-06-22T19:04:46.398" v="8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BB6A941-2F73-4690-B5B7-5DE3856087CE}" dt="2019-06-22T20:03:09.921" v="1632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20451FB1-87F8-4FD7-B50D-9CA9538BB23B}"/>
    <pc:docChg chg="delSld modSld">
      <pc:chgData name="Simon Mawdsley" userId="9650d7569dea74ad" providerId="LiveId" clId="{20451FB1-87F8-4FD7-B50D-9CA9538BB23B}" dt="2019-06-16T06:52:17.586" v="1524" actId="20577"/>
      <pc:docMkLst>
        <pc:docMk/>
      </pc:docMkLst>
      <pc:sldChg chg="modSp modAnim">
        <pc:chgData name="Simon Mawdsley" userId="9650d7569dea74ad" providerId="LiveId" clId="{20451FB1-87F8-4FD7-B50D-9CA9538BB23B}" dt="2019-06-15T16:34:11.820" v="857" actId="255"/>
        <pc:sldMkLst>
          <pc:docMk/>
          <pc:sldMk cId="0" sldId="257"/>
        </pc:sldMkLst>
        <pc:spChg chg="mod">
          <ac:chgData name="Simon Mawdsley" userId="9650d7569dea74ad" providerId="LiveId" clId="{20451FB1-87F8-4FD7-B50D-9CA9538BB23B}" dt="2019-06-15T15:59:20.106" v="106" actId="6549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0451FB1-87F8-4FD7-B50D-9CA9538BB23B}" dt="2019-06-15T16:34:11.820" v="857" actId="255"/>
          <ac:spMkLst>
            <pc:docMk/>
            <pc:sldMk cId="0" sldId="257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A6463DB1-B906-4DAE-9AEE-DDC7192289E5}"/>
    <pc:docChg chg="delSld modSld">
      <pc:chgData name="Simon Mawdsley" userId="9650d7569dea74ad" providerId="LiveId" clId="{A6463DB1-B906-4DAE-9AEE-DDC7192289E5}" dt="2021-06-12T16:05:22.409" v="1245" actId="20577"/>
      <pc:docMkLst>
        <pc:docMk/>
      </pc:docMkLst>
      <pc:sldChg chg="modSp mod modAnim">
        <pc:chgData name="Simon Mawdsley" userId="9650d7569dea74ad" providerId="LiveId" clId="{A6463DB1-B906-4DAE-9AEE-DDC7192289E5}" dt="2021-06-12T15:21:33.639" v="837" actId="20577"/>
        <pc:sldMkLst>
          <pc:docMk/>
          <pc:sldMk cId="0" sldId="257"/>
        </pc:sldMkLst>
        <pc:spChg chg="mod">
          <ac:chgData name="Simon Mawdsley" userId="9650d7569dea74ad" providerId="LiveId" clId="{A6463DB1-B906-4DAE-9AEE-DDC7192289E5}" dt="2021-06-12T14:40:44.991" v="134" actId="255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A6463DB1-B906-4DAE-9AEE-DDC7192289E5}" dt="2021-06-12T15:21:33.639" v="837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A6463DB1-B906-4DAE-9AEE-DDC7192289E5}" dt="2021-06-12T16:05:22.409" v="1245" actId="20577"/>
        <pc:sldMkLst>
          <pc:docMk/>
          <pc:sldMk cId="1129072329" sldId="258"/>
        </pc:sldMkLst>
        <pc:spChg chg="mod">
          <ac:chgData name="Simon Mawdsley" userId="9650d7569dea74ad" providerId="LiveId" clId="{A6463DB1-B906-4DAE-9AEE-DDC7192289E5}" dt="2021-06-12T16:05:22.409" v="1245" actId="20577"/>
          <ac:spMkLst>
            <pc:docMk/>
            <pc:sldMk cId="1129072329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A6463DB1-B906-4DAE-9AEE-DDC7192289E5}" dt="2021-06-12T15:22:18.747" v="838" actId="2696"/>
        <pc:sldMkLst>
          <pc:docMk/>
          <pc:sldMk cId="1566219699" sldId="258"/>
        </pc:sldMkLst>
      </pc:sldChg>
    </pc:docChg>
  </pc:docChgLst>
  <pc:docChgLst>
    <pc:chgData name="Simon Mawdsley" userId="9650d7569dea74ad" providerId="LiveId" clId="{21AD6538-6D1D-4C4F-ACB4-C46F47FC0E60}"/>
    <pc:docChg chg="delSld modSld">
      <pc:chgData name="Simon Mawdsley" userId="9650d7569dea74ad" providerId="LiveId" clId="{21AD6538-6D1D-4C4F-ACB4-C46F47FC0E60}" dt="2021-05-14T19:29:26.970" v="1120" actId="20577"/>
      <pc:docMkLst>
        <pc:docMk/>
      </pc:docMkLst>
      <pc:sldChg chg="modSp mod modAnim">
        <pc:chgData name="Simon Mawdsley" userId="9650d7569dea74ad" providerId="LiveId" clId="{21AD6538-6D1D-4C4F-ACB4-C46F47FC0E60}" dt="2021-05-14T19:08:14.268" v="681" actId="20577"/>
        <pc:sldMkLst>
          <pc:docMk/>
          <pc:sldMk cId="0" sldId="257"/>
        </pc:sldMkLst>
        <pc:spChg chg="mod">
          <ac:chgData name="Simon Mawdsley" userId="9650d7569dea74ad" providerId="LiveId" clId="{21AD6538-6D1D-4C4F-ACB4-C46F47FC0E60}" dt="2021-05-14T13:43:31.312" v="47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21AD6538-6D1D-4C4F-ACB4-C46F47FC0E60}" dt="2021-05-14T19:08:14.268" v="681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21AD6538-6D1D-4C4F-ACB4-C46F47FC0E60}" dt="2021-05-14T19:29:26.970" v="1120" actId="20577"/>
        <pc:sldMkLst>
          <pc:docMk/>
          <pc:sldMk cId="40352917" sldId="258"/>
        </pc:sldMkLst>
        <pc:spChg chg="mod">
          <ac:chgData name="Simon Mawdsley" userId="9650d7569dea74ad" providerId="LiveId" clId="{21AD6538-6D1D-4C4F-ACB4-C46F47FC0E60}" dt="2021-05-14T19:29:26.970" v="1120" actId="20577"/>
          <ac:spMkLst>
            <pc:docMk/>
            <pc:sldMk cId="40352917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21AD6538-6D1D-4C4F-ACB4-C46F47FC0E60}" dt="2021-05-14T19:10:27.321" v="682" actId="2696"/>
        <pc:sldMkLst>
          <pc:docMk/>
          <pc:sldMk cId="2777109769" sldId="258"/>
        </pc:sldMkLst>
      </pc:sldChg>
    </pc:docChg>
  </pc:docChgLst>
  <pc:docChgLst>
    <pc:chgData name="Simon Mawdsley" userId="9650d7569dea74ad" providerId="LiveId" clId="{1A762AB5-177D-42FB-806C-D8F8D3B03BC9}"/>
    <pc:docChg chg="custSel delSld modSld">
      <pc:chgData name="Simon Mawdsley" userId="9650d7569dea74ad" providerId="LiveId" clId="{1A762AB5-177D-42FB-806C-D8F8D3B03BC9}" dt="2021-02-14T08:22:44.305" v="1607" actId="20577"/>
      <pc:docMkLst>
        <pc:docMk/>
      </pc:docMkLst>
      <pc:sldChg chg="modSp mod modAnim">
        <pc:chgData name="Simon Mawdsley" userId="9650d7569dea74ad" providerId="LiveId" clId="{1A762AB5-177D-42FB-806C-D8F8D3B03BC9}" dt="2021-02-13T12:13:47.716" v="646" actId="20577"/>
        <pc:sldMkLst>
          <pc:docMk/>
          <pc:sldMk cId="0" sldId="257"/>
        </pc:sldMkLst>
        <pc:spChg chg="mod">
          <ac:chgData name="Simon Mawdsley" userId="9650d7569dea74ad" providerId="LiveId" clId="{1A762AB5-177D-42FB-806C-D8F8D3B03BC9}" dt="2021-02-13T11:19:17.420" v="41" actId="313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1A762AB5-177D-42FB-806C-D8F8D3B03BC9}" dt="2021-02-13T12:13:47.716" v="646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1A762AB5-177D-42FB-806C-D8F8D3B03BC9}" dt="2021-02-14T08:22:44.305" v="1607" actId="20577"/>
        <pc:sldMkLst>
          <pc:docMk/>
          <pc:sldMk cId="2873929360" sldId="258"/>
        </pc:sldMkLst>
        <pc:spChg chg="mod">
          <ac:chgData name="Simon Mawdsley" userId="9650d7569dea74ad" providerId="LiveId" clId="{1A762AB5-177D-42FB-806C-D8F8D3B03BC9}" dt="2021-02-14T08:22:44.305" v="1607" actId="20577"/>
          <ac:spMkLst>
            <pc:docMk/>
            <pc:sldMk cId="2873929360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1A762AB5-177D-42FB-806C-D8F8D3B03BC9}" dt="2021-02-13T12:14:05.025" v="647" actId="2696"/>
        <pc:sldMkLst>
          <pc:docMk/>
          <pc:sldMk cId="3052069104" sldId="258"/>
        </pc:sldMkLst>
      </pc:sldChg>
      <pc:sldChg chg="del">
        <pc:chgData name="Simon Mawdsley" userId="9650d7569dea74ad" providerId="LiveId" clId="{1A762AB5-177D-42FB-806C-D8F8D3B03BC9}" dt="2021-02-13T12:14:07.760" v="648" actId="2696"/>
        <pc:sldMkLst>
          <pc:docMk/>
          <pc:sldMk cId="771682383" sldId="259"/>
        </pc:sldMkLst>
      </pc:sldChg>
      <pc:sldChg chg="del">
        <pc:chgData name="Simon Mawdsley" userId="9650d7569dea74ad" providerId="LiveId" clId="{1A762AB5-177D-42FB-806C-D8F8D3B03BC9}" dt="2021-02-13T12:14:12.454" v="649" actId="2696"/>
        <pc:sldMkLst>
          <pc:docMk/>
          <pc:sldMk cId="1866273101" sldId="260"/>
        </pc:sldMkLst>
      </pc:sldChg>
    </pc:docChg>
  </pc:docChgLst>
  <pc:docChgLst>
    <pc:chgData name="Simon Mawdsley" userId="9650d7569dea74ad" providerId="LiveId" clId="{09456732-9922-41A0-B7EC-F5FB1E83EB89}"/>
    <pc:docChg chg="delSld modSld">
      <pc:chgData name="Simon Mawdsley" userId="9650d7569dea74ad" providerId="LiveId" clId="{09456732-9922-41A0-B7EC-F5FB1E83EB89}" dt="2020-01-25T19:11:35.481" v="2495"/>
      <pc:docMkLst>
        <pc:docMk/>
      </pc:docMkLst>
      <pc:sldChg chg="modSp modAnim">
        <pc:chgData name="Simon Mawdsley" userId="9650d7569dea74ad" providerId="LiveId" clId="{09456732-9922-41A0-B7EC-F5FB1E83EB89}" dt="2020-01-25T19:11:35.481" v="2495"/>
        <pc:sldMkLst>
          <pc:docMk/>
          <pc:sldMk cId="0" sldId="257"/>
        </pc:sldMkLst>
        <pc:spChg chg="mod">
          <ac:chgData name="Simon Mawdsley" userId="9650d7569dea74ad" providerId="LiveId" clId="{09456732-9922-41A0-B7EC-F5FB1E83EB89}" dt="2020-01-25T17:51:57.722" v="52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09456732-9922-41A0-B7EC-F5FB1E83EB89}" dt="2020-01-25T18:41:55.949" v="1714" actId="255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09456732-9922-41A0-B7EC-F5FB1E83EB89}" dt="2020-01-25T18:13:39.161" v="1001" actId="2696"/>
        <pc:sldMkLst>
          <pc:docMk/>
          <pc:sldMk cId="4083377130" sldId="258"/>
        </pc:sldMkLst>
      </pc:sldChg>
      <pc:sldChg chg="modSp modAnim">
        <pc:chgData name="Simon Mawdsley" userId="9650d7569dea74ad" providerId="LiveId" clId="{09456732-9922-41A0-B7EC-F5FB1E83EB89}" dt="2020-01-25T18:40:59.629" v="1709" actId="20577"/>
        <pc:sldMkLst>
          <pc:docMk/>
          <pc:sldMk cId="634548205" sldId="259"/>
        </pc:sldMkLst>
        <pc:spChg chg="mod">
          <ac:chgData name="Simon Mawdsley" userId="9650d7569dea74ad" providerId="LiveId" clId="{09456732-9922-41A0-B7EC-F5FB1E83EB89}" dt="2020-01-25T18:40:59.629" v="1709" actId="20577"/>
          <ac:spMkLst>
            <pc:docMk/>
            <pc:sldMk cId="634548205" sldId="259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09456732-9922-41A0-B7EC-F5FB1E83EB89}" dt="2020-01-25T19:10:41.532" v="2492" actId="20577"/>
        <pc:sldMkLst>
          <pc:docMk/>
          <pc:sldMk cId="1688956558" sldId="260"/>
        </pc:sldMkLst>
        <pc:spChg chg="mod">
          <ac:chgData name="Simon Mawdsley" userId="9650d7569dea74ad" providerId="LiveId" clId="{09456732-9922-41A0-B7EC-F5FB1E83EB89}" dt="2020-01-25T19:10:41.532" v="2492" actId="20577"/>
          <ac:spMkLst>
            <pc:docMk/>
            <pc:sldMk cId="1688956558" sldId="260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630E6ADF-1E3D-4205-9852-A9D99EEBD472}"/>
    <pc:docChg chg="delSld modSld">
      <pc:chgData name="Simon Mawdsley" userId="9650d7569dea74ad" providerId="LiveId" clId="{630E6ADF-1E3D-4205-9852-A9D99EEBD472}" dt="2019-12-15T16:52:29.423" v="1555" actId="20577"/>
      <pc:docMkLst>
        <pc:docMk/>
      </pc:docMkLst>
      <pc:sldChg chg="modSp modAnim">
        <pc:chgData name="Simon Mawdsley" userId="9650d7569dea74ad" providerId="LiveId" clId="{630E6ADF-1E3D-4205-9852-A9D99EEBD472}" dt="2019-12-15T07:49:54.231" v="559" actId="20577"/>
        <pc:sldMkLst>
          <pc:docMk/>
          <pc:sldMk cId="0" sldId="257"/>
        </pc:sldMkLst>
        <pc:spChg chg="mod">
          <ac:chgData name="Simon Mawdsley" userId="9650d7569dea74ad" providerId="LiveId" clId="{630E6ADF-1E3D-4205-9852-A9D99EEBD472}" dt="2019-12-15T07:31:03.828" v="65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630E6ADF-1E3D-4205-9852-A9D99EEBD472}" dt="2019-12-15T07:49:54.231" v="559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630E6ADF-1E3D-4205-9852-A9D99EEBD472}" dt="2019-12-15T08:34:58.642" v="1089" actId="20577"/>
        <pc:sldMkLst>
          <pc:docMk/>
          <pc:sldMk cId="3410151412" sldId="258"/>
        </pc:sldMkLst>
        <pc:spChg chg="mod">
          <ac:chgData name="Simon Mawdsley" userId="9650d7569dea74ad" providerId="LiveId" clId="{630E6ADF-1E3D-4205-9852-A9D99EEBD472}" dt="2019-12-15T08:34:58.642" v="1089" actId="20577"/>
          <ac:spMkLst>
            <pc:docMk/>
            <pc:sldMk cId="3410151412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630E6ADF-1E3D-4205-9852-A9D99EEBD472}" dt="2019-12-15T07:31:16.779" v="67" actId="2696"/>
        <pc:sldMkLst>
          <pc:docMk/>
          <pc:sldMk cId="3724991195" sldId="258"/>
        </pc:sldMkLst>
      </pc:sldChg>
      <pc:sldChg chg="del">
        <pc:chgData name="Simon Mawdsley" userId="9650d7569dea74ad" providerId="LiveId" clId="{630E6ADF-1E3D-4205-9852-A9D99EEBD472}" dt="2019-12-15T07:31:19.351" v="68" actId="2696"/>
        <pc:sldMkLst>
          <pc:docMk/>
          <pc:sldMk cId="2466923675" sldId="259"/>
        </pc:sldMkLst>
      </pc:sldChg>
      <pc:sldChg chg="modSp modAnim">
        <pc:chgData name="Simon Mawdsley" userId="9650d7569dea74ad" providerId="LiveId" clId="{630E6ADF-1E3D-4205-9852-A9D99EEBD472}" dt="2019-12-15T16:52:29.423" v="1555" actId="20577"/>
        <pc:sldMkLst>
          <pc:docMk/>
          <pc:sldMk cId="4140963875" sldId="259"/>
        </pc:sldMkLst>
        <pc:spChg chg="mod">
          <ac:chgData name="Simon Mawdsley" userId="9650d7569dea74ad" providerId="LiveId" clId="{630E6ADF-1E3D-4205-9852-A9D99EEBD472}" dt="2019-12-15T16:52:29.423" v="1555" actId="20577"/>
          <ac:spMkLst>
            <pc:docMk/>
            <pc:sldMk cId="4140963875" sldId="259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BC589F04-160E-47CC-BDF7-A66420E23AD8}"/>
    <pc:docChg chg="custSel delSld modSld">
      <pc:chgData name="Simon Mawdsley" userId="9650d7569dea74ad" providerId="LiveId" clId="{BC589F04-160E-47CC-BDF7-A66420E23AD8}" dt="2021-07-10T11:44:48.715" v="1455" actId="20577"/>
      <pc:docMkLst>
        <pc:docMk/>
      </pc:docMkLst>
      <pc:sldChg chg="modSp mod modAnim">
        <pc:chgData name="Simon Mawdsley" userId="9650d7569dea74ad" providerId="LiveId" clId="{BC589F04-160E-47CC-BDF7-A66420E23AD8}" dt="2021-07-10T11:17:14.837" v="617" actId="20577"/>
        <pc:sldMkLst>
          <pc:docMk/>
          <pc:sldMk cId="0" sldId="257"/>
        </pc:sldMkLst>
        <pc:spChg chg="mod">
          <ac:chgData name="Simon Mawdsley" userId="9650d7569dea74ad" providerId="LiveId" clId="{BC589F04-160E-47CC-BDF7-A66420E23AD8}" dt="2021-07-10T11:06:00.241" v="88" actId="5793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BC589F04-160E-47CC-BDF7-A66420E23AD8}" dt="2021-07-10T11:17:14.837" v="617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BC589F04-160E-47CC-BDF7-A66420E23AD8}" dt="2021-07-10T11:18:02.524" v="618" actId="2696"/>
        <pc:sldMkLst>
          <pc:docMk/>
          <pc:sldMk cId="855394160" sldId="258"/>
        </pc:sldMkLst>
      </pc:sldChg>
      <pc:sldChg chg="modSp mod modAnim">
        <pc:chgData name="Simon Mawdsley" userId="9650d7569dea74ad" providerId="LiveId" clId="{BC589F04-160E-47CC-BDF7-A66420E23AD8}" dt="2021-07-10T11:44:48.715" v="1455" actId="20577"/>
        <pc:sldMkLst>
          <pc:docMk/>
          <pc:sldMk cId="2832855509" sldId="258"/>
        </pc:sldMkLst>
        <pc:spChg chg="mod">
          <ac:chgData name="Simon Mawdsley" userId="9650d7569dea74ad" providerId="LiveId" clId="{BC589F04-160E-47CC-BDF7-A66420E23AD8}" dt="2021-07-10T11:44:48.715" v="1455" actId="20577"/>
          <ac:spMkLst>
            <pc:docMk/>
            <pc:sldMk cId="2832855509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E3136275-F40F-4E70-9E0F-358A79A8BD83}"/>
    <pc:docChg chg="delSld modSld">
      <pc:chgData name="Simon Mawdsley" userId="9650d7569dea74ad" providerId="LiveId" clId="{E3136275-F40F-4E70-9E0F-358A79A8BD83}" dt="2020-12-05T19:12:00.265" v="1065" actId="20577"/>
      <pc:docMkLst>
        <pc:docMk/>
      </pc:docMkLst>
      <pc:sldChg chg="modSp mod modAnim">
        <pc:chgData name="Simon Mawdsley" userId="9650d7569dea74ad" providerId="LiveId" clId="{E3136275-F40F-4E70-9E0F-358A79A8BD83}" dt="2020-12-05T19:12:00.265" v="1065" actId="20577"/>
        <pc:sldMkLst>
          <pc:docMk/>
          <pc:sldMk cId="0" sldId="257"/>
        </pc:sldMkLst>
        <pc:spChg chg="mod">
          <ac:chgData name="Simon Mawdsley" userId="9650d7569dea74ad" providerId="LiveId" clId="{E3136275-F40F-4E70-9E0F-358A79A8BD83}" dt="2020-12-05T11:33:55.529" v="52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E3136275-F40F-4E70-9E0F-358A79A8BD83}" dt="2020-12-05T19:12:00.265" v="1065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E3136275-F40F-4E70-9E0F-358A79A8BD83}" dt="2020-12-05T19:01:43.586" v="1064" actId="20577"/>
        <pc:sldMkLst>
          <pc:docMk/>
          <pc:sldMk cId="545967244" sldId="258"/>
        </pc:sldMkLst>
        <pc:spChg chg="mod">
          <ac:chgData name="Simon Mawdsley" userId="9650d7569dea74ad" providerId="LiveId" clId="{E3136275-F40F-4E70-9E0F-358A79A8BD83}" dt="2020-12-05T19:01:43.586" v="1064" actId="20577"/>
          <ac:spMkLst>
            <pc:docMk/>
            <pc:sldMk cId="545967244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E3136275-F40F-4E70-9E0F-358A79A8BD83}" dt="2020-12-05T11:33:30.657" v="0" actId="2696"/>
        <pc:sldMkLst>
          <pc:docMk/>
          <pc:sldMk cId="2687647363" sldId="259"/>
        </pc:sldMkLst>
      </pc:sldChg>
    </pc:docChg>
  </pc:docChgLst>
  <pc:docChgLst>
    <pc:chgData name="Simon Mawdsley" userId="9650d7569dea74ad" providerId="LiveId" clId="{67F385EF-D360-4300-B7E6-0A0FE3977555}"/>
    <pc:docChg chg="delSld modSld">
      <pc:chgData name="Simon Mawdsley" userId="9650d7569dea74ad" providerId="LiveId" clId="{67F385EF-D360-4300-B7E6-0A0FE3977555}" dt="2021-05-29T15:08:34.581" v="1311" actId="20577"/>
      <pc:docMkLst>
        <pc:docMk/>
      </pc:docMkLst>
      <pc:sldChg chg="modSp mod modAnim">
        <pc:chgData name="Simon Mawdsley" userId="9650d7569dea74ad" providerId="LiveId" clId="{67F385EF-D360-4300-B7E6-0A0FE3977555}" dt="2021-05-29T14:41:55.562" v="623" actId="20577"/>
        <pc:sldMkLst>
          <pc:docMk/>
          <pc:sldMk cId="0" sldId="257"/>
        </pc:sldMkLst>
        <pc:spChg chg="mod">
          <ac:chgData name="Simon Mawdsley" userId="9650d7569dea74ad" providerId="LiveId" clId="{67F385EF-D360-4300-B7E6-0A0FE3977555}" dt="2021-05-29T14:19:53.409" v="99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67F385EF-D360-4300-B7E6-0A0FE3977555}" dt="2021-05-29T14:41:55.562" v="623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del">
        <pc:chgData name="Simon Mawdsley" userId="9650d7569dea74ad" providerId="LiveId" clId="{67F385EF-D360-4300-B7E6-0A0FE3977555}" dt="2021-05-29T14:42:23.258" v="624" actId="2696"/>
        <pc:sldMkLst>
          <pc:docMk/>
          <pc:sldMk cId="1294662444" sldId="258"/>
        </pc:sldMkLst>
      </pc:sldChg>
      <pc:sldChg chg="modSp modAnim">
        <pc:chgData name="Simon Mawdsley" userId="9650d7569dea74ad" providerId="LiveId" clId="{67F385EF-D360-4300-B7E6-0A0FE3977555}" dt="2021-05-29T15:08:34.581" v="1311" actId="20577"/>
        <pc:sldMkLst>
          <pc:docMk/>
          <pc:sldMk cId="1566219699" sldId="258"/>
        </pc:sldMkLst>
        <pc:spChg chg="mod">
          <ac:chgData name="Simon Mawdsley" userId="9650d7569dea74ad" providerId="LiveId" clId="{67F385EF-D360-4300-B7E6-0A0FE3977555}" dt="2021-05-29T15:08:34.581" v="1311" actId="20577"/>
          <ac:spMkLst>
            <pc:docMk/>
            <pc:sldMk cId="1566219699" sldId="258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52ABDD24-B81B-4BE0-B0F4-ADEC8712B2E8}"/>
    <pc:docChg chg="custSel delSld modSld">
      <pc:chgData name="Simon Mawdsley" userId="9650d7569dea74ad" providerId="LiveId" clId="{52ABDD24-B81B-4BE0-B0F4-ADEC8712B2E8}" dt="2019-06-29T15:32:16.787" v="2180" actId="255"/>
      <pc:docMkLst>
        <pc:docMk/>
      </pc:docMkLst>
      <pc:sldChg chg="modSp modAnim">
        <pc:chgData name="Simon Mawdsley" userId="9650d7569dea74ad" providerId="LiveId" clId="{52ABDD24-B81B-4BE0-B0F4-ADEC8712B2E8}" dt="2019-06-29T15:32:16.787" v="2180" actId="255"/>
        <pc:sldMkLst>
          <pc:docMk/>
          <pc:sldMk cId="0" sldId="257"/>
        </pc:sldMkLst>
        <pc:spChg chg="mod">
          <ac:chgData name="Simon Mawdsley" userId="9650d7569dea74ad" providerId="LiveId" clId="{52ABDD24-B81B-4BE0-B0F4-ADEC8712B2E8}" dt="2019-06-29T14:35:16.249" v="1286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2:16.787" v="2180" actId="255"/>
          <ac:spMkLst>
            <pc:docMk/>
            <pc:sldMk cId="0" sldId="257"/>
            <ac:spMk id="10242" creationId="{CA78E168-0946-4C9D-A1B8-13421F121066}"/>
          </ac:spMkLst>
        </pc:spChg>
      </pc:sldChg>
      <pc:sldChg chg="modSp del modAnim">
        <pc:chgData name="Simon Mawdsley" userId="9650d7569dea74ad" providerId="LiveId" clId="{52ABDD24-B81B-4BE0-B0F4-ADEC8712B2E8}" dt="2019-06-29T14:04:12.209" v="869" actId="2696"/>
        <pc:sldMkLst>
          <pc:docMk/>
          <pc:sldMk cId="2109965725" sldId="259"/>
        </pc:sldMkLst>
        <pc:spChg chg="mod">
          <ac:chgData name="Simon Mawdsley" userId="9650d7569dea74ad" providerId="LiveId" clId="{52ABDD24-B81B-4BE0-B0F4-ADEC8712B2E8}" dt="2019-06-29T13:58:54.885" v="807" actId="6549"/>
          <ac:spMkLst>
            <pc:docMk/>
            <pc:sldMk cId="2109965725" sldId="259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3:59:18.776" v="831" actId="20577"/>
          <ac:spMkLst>
            <pc:docMk/>
            <pc:sldMk cId="2109965725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52ABDD24-B81B-4BE0-B0F4-ADEC8712B2E8}" dt="2019-06-29T14:04:16.663" v="870" actId="2696"/>
        <pc:sldMkLst>
          <pc:docMk/>
          <pc:sldMk cId="869701082" sldId="260"/>
        </pc:sldMkLst>
      </pc:sldChg>
      <pc:sldChg chg="modSp modAnim">
        <pc:chgData name="Simon Mawdsley" userId="9650d7569dea74ad" providerId="LiveId" clId="{52ABDD24-B81B-4BE0-B0F4-ADEC8712B2E8}" dt="2019-06-29T15:31:49.959" v="2176" actId="255"/>
        <pc:sldMkLst>
          <pc:docMk/>
          <pc:sldMk cId="498685299" sldId="261"/>
        </pc:sldMkLst>
        <pc:spChg chg="mod">
          <ac:chgData name="Simon Mawdsley" userId="9650d7569dea74ad" providerId="LiveId" clId="{52ABDD24-B81B-4BE0-B0F4-ADEC8712B2E8}" dt="2019-06-29T14:35:07.299" v="1282" actId="20577"/>
          <ac:spMkLst>
            <pc:docMk/>
            <pc:sldMk cId="498685299" sldId="261"/>
            <ac:spMk id="2051" creationId="{227547E7-3258-4E61-B966-8C8C78871F1F}"/>
          </ac:spMkLst>
        </pc:spChg>
        <pc:spChg chg="mod">
          <ac:chgData name="Simon Mawdsley" userId="9650d7569dea74ad" providerId="LiveId" clId="{52ABDD24-B81B-4BE0-B0F4-ADEC8712B2E8}" dt="2019-06-29T15:31:49.959" v="2176" actId="255"/>
          <ac:spMkLst>
            <pc:docMk/>
            <pc:sldMk cId="498685299" sldId="261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1:25.509" v="2174" actId="255"/>
        <pc:sldMkLst>
          <pc:docMk/>
          <pc:sldMk cId="3659897396" sldId="262"/>
        </pc:sldMkLst>
        <pc:spChg chg="mod">
          <ac:chgData name="Simon Mawdsley" userId="9650d7569dea74ad" providerId="LiveId" clId="{52ABDD24-B81B-4BE0-B0F4-ADEC8712B2E8}" dt="2019-06-29T15:31:25.509" v="2174" actId="255"/>
          <ac:spMkLst>
            <pc:docMk/>
            <pc:sldMk cId="3659897396" sldId="262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52ABDD24-B81B-4BE0-B0F4-ADEC8712B2E8}" dt="2019-06-29T15:30:50.790" v="2168" actId="255"/>
        <pc:sldMkLst>
          <pc:docMk/>
          <pc:sldMk cId="3261611221" sldId="263"/>
        </pc:sldMkLst>
        <pc:spChg chg="mod">
          <ac:chgData name="Simon Mawdsley" userId="9650d7569dea74ad" providerId="LiveId" clId="{52ABDD24-B81B-4BE0-B0F4-ADEC8712B2E8}" dt="2019-06-29T15:30:50.790" v="2168" actId="255"/>
          <ac:spMkLst>
            <pc:docMk/>
            <pc:sldMk cId="3261611221" sldId="263"/>
            <ac:spMk id="10242" creationId="{CA78E168-0946-4C9D-A1B8-13421F121066}"/>
          </ac:spMkLst>
        </pc:spChg>
      </pc:sldChg>
    </pc:docChg>
  </pc:docChgLst>
  <pc:docChgLst>
    <pc:chgData name="Simon Mawdsley" userId="9650d7569dea74ad" providerId="LiveId" clId="{6CD65803-7046-4DDA-90CE-59B4BC886C2C}"/>
    <pc:docChg chg="delSld modSld">
      <pc:chgData name="Simon Mawdsley" userId="9650d7569dea74ad" providerId="LiveId" clId="{6CD65803-7046-4DDA-90CE-59B4BC886C2C}" dt="2020-02-23T08:41:25.413" v="2003" actId="20577"/>
      <pc:docMkLst>
        <pc:docMk/>
      </pc:docMkLst>
      <pc:sldChg chg="modSp mod modAnim">
        <pc:chgData name="Simon Mawdsley" userId="9650d7569dea74ad" providerId="LiveId" clId="{6CD65803-7046-4DDA-90CE-59B4BC886C2C}" dt="2020-02-23T08:41:17.662" v="1995" actId="20577"/>
        <pc:sldMkLst>
          <pc:docMk/>
          <pc:sldMk cId="0" sldId="257"/>
        </pc:sldMkLst>
        <pc:spChg chg="mod">
          <ac:chgData name="Simon Mawdsley" userId="9650d7569dea74ad" providerId="LiveId" clId="{6CD65803-7046-4DDA-90CE-59B4BC886C2C}" dt="2020-02-23T08:41:17.662" v="1995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6CD65803-7046-4DDA-90CE-59B4BC886C2C}" dt="2020-02-22T18:19:24.963" v="678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6CD65803-7046-4DDA-90CE-59B4BC886C2C}" dt="2020-02-23T08:41:21.977" v="1999" actId="20577"/>
        <pc:sldMkLst>
          <pc:docMk/>
          <pc:sldMk cId="2330653708" sldId="258"/>
        </pc:sldMkLst>
        <pc:spChg chg="mod">
          <ac:chgData name="Simon Mawdsley" userId="9650d7569dea74ad" providerId="LiveId" clId="{6CD65803-7046-4DDA-90CE-59B4BC886C2C}" dt="2020-02-23T08:41:21.977" v="1999" actId="20577"/>
          <ac:spMkLst>
            <pc:docMk/>
            <pc:sldMk cId="2330653708" sldId="258"/>
            <ac:spMk id="2051" creationId="{227547E7-3258-4E61-B966-8C8C78871F1F}"/>
          </ac:spMkLst>
        </pc:spChg>
        <pc:spChg chg="mod">
          <ac:chgData name="Simon Mawdsley" userId="9650d7569dea74ad" providerId="LiveId" clId="{6CD65803-7046-4DDA-90CE-59B4BC886C2C}" dt="2020-02-23T08:35:15.771" v="1991" actId="20577"/>
          <ac:spMkLst>
            <pc:docMk/>
            <pc:sldMk cId="2330653708" sldId="258"/>
            <ac:spMk id="10242" creationId="{CA78E168-0946-4C9D-A1B8-13421F121066}"/>
          </ac:spMkLst>
        </pc:spChg>
      </pc:sldChg>
      <pc:sldChg chg="modSp mod modAnim">
        <pc:chgData name="Simon Mawdsley" userId="9650d7569dea74ad" providerId="LiveId" clId="{6CD65803-7046-4DDA-90CE-59B4BC886C2C}" dt="2020-02-23T08:41:25.413" v="2003" actId="20577"/>
        <pc:sldMkLst>
          <pc:docMk/>
          <pc:sldMk cId="166638241" sldId="259"/>
        </pc:sldMkLst>
        <pc:spChg chg="mod">
          <ac:chgData name="Simon Mawdsley" userId="9650d7569dea74ad" providerId="LiveId" clId="{6CD65803-7046-4DDA-90CE-59B4BC886C2C}" dt="2020-02-23T08:41:25.413" v="2003" actId="20577"/>
          <ac:spMkLst>
            <pc:docMk/>
            <pc:sldMk cId="166638241" sldId="259"/>
            <ac:spMk id="2051" creationId="{227547E7-3258-4E61-B966-8C8C78871F1F}"/>
          </ac:spMkLst>
        </pc:spChg>
        <pc:spChg chg="mod">
          <ac:chgData name="Simon Mawdsley" userId="9650d7569dea74ad" providerId="LiveId" clId="{6CD65803-7046-4DDA-90CE-59B4BC886C2C}" dt="2020-02-23T08:34:48.077" v="1987" actId="255"/>
          <ac:spMkLst>
            <pc:docMk/>
            <pc:sldMk cId="166638241" sldId="259"/>
            <ac:spMk id="10242" creationId="{CA78E168-0946-4C9D-A1B8-13421F121066}"/>
          </ac:spMkLst>
        </pc:spChg>
      </pc:sldChg>
      <pc:sldChg chg="del">
        <pc:chgData name="Simon Mawdsley" userId="9650d7569dea74ad" providerId="LiveId" clId="{6CD65803-7046-4DDA-90CE-59B4BC886C2C}" dt="2020-02-22T18:15:05.742" v="539" actId="2696"/>
        <pc:sldMkLst>
          <pc:docMk/>
          <pc:sldMk cId="634548205" sldId="259"/>
        </pc:sldMkLst>
      </pc:sldChg>
      <pc:sldChg chg="del">
        <pc:chgData name="Simon Mawdsley" userId="9650d7569dea74ad" providerId="LiveId" clId="{6CD65803-7046-4DDA-90CE-59B4BC886C2C}" dt="2020-02-22T18:15:08.319" v="540" actId="2696"/>
        <pc:sldMkLst>
          <pc:docMk/>
          <pc:sldMk cId="1688956558" sldId="260"/>
        </pc:sldMkLst>
      </pc:sldChg>
    </pc:docChg>
  </pc:docChgLst>
  <pc:docChgLst>
    <pc:chgData name="Simon Mawdsley" userId="9650d7569dea74ad" providerId="LiveId" clId="{F7EDCAAE-39A2-444F-B5F1-62385E8120D1}"/>
    <pc:docChg chg="delSld modSld">
      <pc:chgData name="Simon Mawdsley" userId="9650d7569dea74ad" providerId="LiveId" clId="{F7EDCAAE-39A2-444F-B5F1-62385E8120D1}" dt="2021-04-24T10:41:26.110" v="1010" actId="20577"/>
      <pc:docMkLst>
        <pc:docMk/>
      </pc:docMkLst>
      <pc:sldChg chg="modSp mod modAnim">
        <pc:chgData name="Simon Mawdsley" userId="9650d7569dea74ad" providerId="LiveId" clId="{F7EDCAAE-39A2-444F-B5F1-62385E8120D1}" dt="2021-04-24T10:16:56.909" v="850" actId="20577"/>
        <pc:sldMkLst>
          <pc:docMk/>
          <pc:sldMk cId="0" sldId="257"/>
        </pc:sldMkLst>
        <pc:spChg chg="mod">
          <ac:chgData name="Simon Mawdsley" userId="9650d7569dea74ad" providerId="LiveId" clId="{F7EDCAAE-39A2-444F-B5F1-62385E8120D1}" dt="2021-04-24T09:41:21.186" v="84" actId="20577"/>
          <ac:spMkLst>
            <pc:docMk/>
            <pc:sldMk cId="0" sldId="257"/>
            <ac:spMk id="2051" creationId="{227547E7-3258-4E61-B966-8C8C78871F1F}"/>
          </ac:spMkLst>
        </pc:spChg>
        <pc:spChg chg="mod">
          <ac:chgData name="Simon Mawdsley" userId="9650d7569dea74ad" providerId="LiveId" clId="{F7EDCAAE-39A2-444F-B5F1-62385E8120D1}" dt="2021-04-24T10:16:56.909" v="850" actId="20577"/>
          <ac:spMkLst>
            <pc:docMk/>
            <pc:sldMk cId="0" sldId="257"/>
            <ac:spMk id="10242" creationId="{CA78E168-0946-4C9D-A1B8-13421F121066}"/>
          </ac:spMkLst>
        </pc:spChg>
      </pc:sldChg>
      <pc:sldChg chg="modSp modAnim">
        <pc:chgData name="Simon Mawdsley" userId="9650d7569dea74ad" providerId="LiveId" clId="{F7EDCAAE-39A2-444F-B5F1-62385E8120D1}" dt="2021-04-24T10:41:26.110" v="1010" actId="20577"/>
        <pc:sldMkLst>
          <pc:docMk/>
          <pc:sldMk cId="2444882195" sldId="258"/>
        </pc:sldMkLst>
        <pc:spChg chg="mod">
          <ac:chgData name="Simon Mawdsley" userId="9650d7569dea74ad" providerId="LiveId" clId="{F7EDCAAE-39A2-444F-B5F1-62385E8120D1}" dt="2021-04-24T10:41:26.110" v="1010" actId="20577"/>
          <ac:spMkLst>
            <pc:docMk/>
            <pc:sldMk cId="2444882195" sldId="258"/>
            <ac:spMk id="10242" creationId="{CA78E168-0946-4C9D-A1B8-13421F121066}"/>
          </ac:spMkLst>
        </pc:spChg>
      </pc:sldChg>
      <pc:sldChg chg="del">
        <pc:chgData name="Simon Mawdsley" userId="9650d7569dea74ad" providerId="LiveId" clId="{F7EDCAAE-39A2-444F-B5F1-62385E8120D1}" dt="2021-04-24T10:36:21.214" v="851" actId="2696"/>
        <pc:sldMkLst>
          <pc:docMk/>
          <pc:sldMk cId="3847664762" sldId="258"/>
        </pc:sldMkLst>
      </pc:sldChg>
      <pc:sldChg chg="del">
        <pc:chgData name="Simon Mawdsley" userId="9650d7569dea74ad" providerId="LiveId" clId="{F7EDCAAE-39A2-444F-B5F1-62385E8120D1}" dt="2021-04-24T10:36:23.874" v="852" actId="2696"/>
        <pc:sldMkLst>
          <pc:docMk/>
          <pc:sldMk cId="1793545708" sldId="25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AFC4B-2EE6-46F6-B509-314665F365E9}" type="datetimeFigureOut">
              <a:rPr lang="en-GB" smtClean="0"/>
              <a:t>10/07/2021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CE415-9347-4883-A6E0-0787789A41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8228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CE415-9347-4883-A6E0-0787789A417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26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5CE415-9347-4883-A6E0-0787789A41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9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0CD88-4D9D-492D-B7E1-9F0D114D638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8691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BA5E37-320F-4685-B4E2-5ABB86E6614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593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A527E-91ED-43BC-8005-0758A3312D2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68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2688AA-0F78-4FD0-B916-AD9523305116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337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A64428-462C-45E6-BEE8-B726EA46464B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020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7C538F-2C73-43A6-814C-D66AC46C0B0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975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E2B0E-5914-4688-91D1-02607A1F1F19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845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DDF78-5D3B-4FB9-93CA-D1ADDEED3D6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7076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2C9F1F-C8E7-47DC-8623-5AA68AB29183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5329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0B2399-3D60-4E74-8A9F-A730F0EA3A14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8520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5CFAE4-4460-4301-8803-AA2FE76E2024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996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37FE-2CAA-4A7F-86F6-9FB4F29D0FB8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5300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6792"/>
            <a:ext cx="12192000" cy="504085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Sol’s prayer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Humbles himself before the Lord &amp; people 2 Ch 6v13,18, 1 Pet 5v6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Praises God for keeping His promises v14-15, 1 Kgs 4v25, 2 Ch 6v16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Christians can do what Sol couldn’t comfortably do Heb 4v16, 10v4,10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see &amp; hear 2 Ch 6v20-21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Forgive those who confess v22-31, Gal 6v7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Save those who don’t know You, that they may spread Your fame v32-33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3" y="260357"/>
            <a:ext cx="10297144" cy="1175706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Solomon </a:t>
            </a:r>
          </a:p>
          <a:p>
            <a:pPr algn="ctr" eaLnBrk="1" hangingPunct="1"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</a:rPr>
              <a:t>5. IF My people…THEN will I (2 Ch 7v11-22)</a:t>
            </a:r>
            <a:endParaRPr lang="en-US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A78E168-0946-4C9D-A1B8-13421F12106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0" y="1556792"/>
            <a:ext cx="12192000" cy="504085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n-US" sz="32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God’s answer: IF My people.. 2 Ch 7v12-14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called by My Name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 doesn’t expect perfection 7v17-18 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looks at the heart Ac 13v22, Ps 139v23-24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they humble themselves &amp; pray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they seek My Face Gal 5v7, Ps 16v11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they turn from their wicked ways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THEN will I hear &amp; forgive sins, heal the land, be ever present help v14-15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GB" altLang="en-US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Where’s the Temple gone? v16, Jn 2v21, 1 Cor 6v19-20</a:t>
            </a:r>
          </a:p>
          <a:p>
            <a:pPr eaLnBrk="1" hangingPunct="1">
              <a:lnSpc>
                <a:spcPct val="90000"/>
              </a:lnSpc>
            </a:pPr>
            <a:endParaRPr lang="en-GB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GB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GB" alt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227547E7-3258-4E61-B966-8C8C78871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433" y="260357"/>
            <a:ext cx="10297144" cy="1175706"/>
          </a:xfrm>
          <a:prstGeom prst="rect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09600" marR="0" lvl="0" indent="-6096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Solomon </a:t>
            </a:r>
          </a:p>
          <a:p>
            <a:pPr marL="609600" marR="0" lvl="0" indent="-6096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5. IF My people…THEN will I (2 Ch 7v11-22)</a:t>
            </a: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85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Default Design">
  <a:themeElements>
    <a:clrScheme name="Custom 1">
      <a:dk1>
        <a:sysClr val="windowText" lastClr="000000"/>
      </a:dk1>
      <a:lt1>
        <a:sysClr val="window" lastClr="FFFFFF"/>
      </a:lt1>
      <a:dk2>
        <a:srgbClr val="0B2036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9671</TotalTime>
  <Words>188</Words>
  <Application>Microsoft Office PowerPoint</Application>
  <PresentationFormat>Widescreen</PresentationFormat>
  <Paragraphs>23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1_Default Design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Simon Mawdsley</cp:lastModifiedBy>
  <cp:revision>721</cp:revision>
  <dcterms:created xsi:type="dcterms:W3CDTF">2006-01-12T20:26:07Z</dcterms:created>
  <dcterms:modified xsi:type="dcterms:W3CDTF">2021-07-10T11:46:48Z</dcterms:modified>
</cp:coreProperties>
</file>