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70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C9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55" autoAdjust="0"/>
    <p:restoredTop sz="94607" autoAdjust="0"/>
  </p:normalViewPr>
  <p:slideViewPr>
    <p:cSldViewPr>
      <p:cViewPr varScale="1">
        <p:scale>
          <a:sx n="107" d="100"/>
          <a:sy n="107" d="100"/>
        </p:scale>
        <p:origin x="-103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D9F5D-D6AC-48F4-89ED-964F56F0EA32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7ABFE-FEA1-43D4-B9D1-883F2CBEC982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05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263C6-4DF7-4E07-B5F7-E8052D3E2257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3A9CD-BD16-41BC-AFA5-7F8041E1FF53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950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2090A-7CD0-46A2-AAF1-E9B55FB83367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C88FE-FE90-495F-9EB9-E91C34D71937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03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17368-06D7-487C-B612-48F63DD85F50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FED38-516A-419C-99D6-301BBC9E6403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239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AFDC3-3CC9-454D-A590-BFFB8A0A2BCD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CBE75-A1CD-4B89-836A-711995B512A9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785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AA2EE-07C1-43A6-B235-7596FF3C8678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2F511-4D17-4617-A926-5F8BD7506B2D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581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4C682-75FD-43BB-80CE-C246D04A5F56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17A44-85AE-4B69-92D6-E9DC3ED14B52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410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C10F3-5FB2-4F3C-BB7F-A3ECF0FD8B1E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67409-0EC3-4D0B-967A-A77ABBC508A6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225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1EEBB-FE1C-4930-BBDC-025BACA505BD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2F672-8E49-4418-A782-A23E85326E6C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065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97272-4E6C-4CB4-BD4E-C86155ED1BC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C4B3C-ECEA-403C-9BA2-1E5711541924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656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A1C4F-3BE8-43A4-A69B-C366258E037C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AB168-62E2-424E-A33E-8DC79D83E1C5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935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A53635-4C3F-4B0F-AD75-88E9E13F0FF2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D9B5E4-F945-4AC7-A2F8-ECD37F121D09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50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lowchart: Alternate Process 1"/>
          <p:cNvSpPr/>
          <p:nvPr/>
        </p:nvSpPr>
        <p:spPr>
          <a:xfrm>
            <a:off x="304800" y="1371600"/>
            <a:ext cx="3352800" cy="1219200"/>
          </a:xfrm>
          <a:prstGeom prst="flowChartAlternateProcess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Alternate Process 6"/>
          <p:cNvSpPr/>
          <p:nvPr/>
        </p:nvSpPr>
        <p:spPr>
          <a:xfrm>
            <a:off x="2590800" y="3962400"/>
            <a:ext cx="3352800" cy="1219200"/>
          </a:xfrm>
          <a:prstGeom prst="flowChartAlternateProcess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571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7000"/>
                    </a14:imgEffect>
                    <a14:imgEffect>
                      <a14:brightnessContrast bright="1000" contrast="-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40" y="-37381"/>
            <a:ext cx="915694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lowchart: Alternate Process 1"/>
          <p:cNvSpPr/>
          <p:nvPr/>
        </p:nvSpPr>
        <p:spPr>
          <a:xfrm>
            <a:off x="304800" y="1371600"/>
            <a:ext cx="3352800" cy="1219200"/>
          </a:xfrm>
          <a:prstGeom prst="flowChartAlternateProcess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7" name="Flowchart: Alternate Process 6"/>
          <p:cNvSpPr/>
          <p:nvPr/>
        </p:nvSpPr>
        <p:spPr>
          <a:xfrm>
            <a:off x="2590800" y="3962400"/>
            <a:ext cx="3352800" cy="1219200"/>
          </a:xfrm>
          <a:prstGeom prst="flowChartAlternateProcess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883291" y="76200"/>
            <a:ext cx="7464672" cy="830997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GB" sz="3600" cap="all" spc="0" dirty="0" smtClean="0">
                <a:ln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live is Christ, </a:t>
            </a:r>
            <a:r>
              <a:rPr lang="en-GB" sz="4800" cap="all" spc="0" dirty="0" smtClean="0">
                <a:ln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die is gain </a:t>
            </a:r>
            <a:endParaRPr lang="en-GB" sz="4800" cap="all" spc="0" dirty="0">
              <a:ln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1676400"/>
            <a:ext cx="8051691" cy="11387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Dilemma      </a:t>
            </a:r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- torn between two   v22</a:t>
            </a:r>
            <a:r>
              <a:rPr lang="en-US" sz="2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, Col 3.1</a:t>
            </a:r>
            <a:endParaRPr lang="en-GB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pPr algn="ctr"/>
            <a:endParaRPr lang="en-GB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" y="2971800"/>
            <a:ext cx="258282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Departure</a:t>
            </a:r>
            <a:endParaRPr lang="en-GB" sz="4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5638800"/>
            <a:ext cx="216597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Decision</a:t>
            </a:r>
            <a:endParaRPr lang="en-GB" sz="4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200400" y="3124200"/>
            <a:ext cx="295786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2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– Moses and Elijah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352800" y="5791200"/>
            <a:ext cx="44060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-u</a:t>
            </a:r>
            <a:r>
              <a:rPr lang="en-GB" sz="28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seful </a:t>
            </a:r>
            <a:r>
              <a:rPr lang="en-GB" sz="2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and fruitful to others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114800" y="3657600"/>
            <a:ext cx="4656468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GB" sz="28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-freed </a:t>
            </a:r>
            <a:r>
              <a:rPr lang="en-GB" sz="2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from sin</a:t>
            </a:r>
          </a:p>
          <a:p>
            <a:r>
              <a:rPr lang="en-GB" sz="28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-seeing </a:t>
            </a:r>
            <a:r>
              <a:rPr lang="en-GB" sz="2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Christian friends again</a:t>
            </a:r>
          </a:p>
          <a:p>
            <a:r>
              <a:rPr lang="en-GB" sz="28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-being </a:t>
            </a:r>
            <a:r>
              <a:rPr lang="en-GB" sz="2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rewarded</a:t>
            </a:r>
          </a:p>
          <a:p>
            <a:r>
              <a:rPr lang="en-GB" sz="28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-being </a:t>
            </a:r>
            <a:r>
              <a:rPr lang="en-GB" sz="2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with Christ Himself</a:t>
            </a:r>
          </a:p>
        </p:txBody>
      </p:sp>
    </p:spTree>
    <p:extLst>
      <p:ext uri="{BB962C8B-B14F-4D97-AF65-F5344CB8AC3E}">
        <p14:creationId xmlns:p14="http://schemas.microsoft.com/office/powerpoint/2010/main" val="98698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/>
      <p:bldP spid="12" grpId="0"/>
      <p:bldP spid="21" grpId="0"/>
      <p:bldP spid="23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10103</TotalTime>
  <Words>47</Words>
  <Application>Microsoft Office PowerPoint</Application>
  <PresentationFormat>On-screen Show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1_Office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Howard</dc:creator>
  <cp:lastModifiedBy>Sound</cp:lastModifiedBy>
  <cp:revision>81</cp:revision>
  <dcterms:created xsi:type="dcterms:W3CDTF">2019-07-02T09:53:42Z</dcterms:created>
  <dcterms:modified xsi:type="dcterms:W3CDTF">2020-02-02T17:19:39Z</dcterms:modified>
</cp:coreProperties>
</file>