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99" r:id="rId2"/>
    <p:sldId id="330" r:id="rId3"/>
    <p:sldId id="328" r:id="rId4"/>
    <p:sldId id="327" r:id="rId5"/>
    <p:sldId id="319" r:id="rId6"/>
    <p:sldId id="316" r:id="rId7"/>
    <p:sldId id="320" r:id="rId8"/>
    <p:sldId id="321" r:id="rId9"/>
    <p:sldId id="322" r:id="rId10"/>
    <p:sldId id="318" r:id="rId11"/>
    <p:sldId id="323" r:id="rId12"/>
    <p:sldId id="329" r:id="rId13"/>
    <p:sldId id="325" r:id="rId14"/>
    <p:sldId id="326" r:id="rId15"/>
  </p:sldIdLst>
  <p:sldSz cx="9144000" cy="6858000" type="screen4x3"/>
  <p:notesSz cx="6832600" cy="99631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8" d="100"/>
        <a:sy n="118" d="100"/>
      </p:scale>
      <p:origin x="0" y="14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D9F5D-D6AC-48F4-89ED-964F56F0EA3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7ABFE-FEA1-43D4-B9D1-883F2CBEC98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18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263C6-4DF7-4E07-B5F7-E8052D3E225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3A9CD-BD16-41BC-AFA5-7F8041E1FF5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8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090A-7CD0-46A2-AAF1-E9B55FB8336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C88FE-FE90-495F-9EB9-E91C34D7193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46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17368-06D7-487C-B612-48F63DD85F5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FED38-516A-419C-99D6-301BBC9E640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9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AFDC3-3CC9-454D-A590-BFFB8A0A2BC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CBE75-A1CD-4B89-836A-711995B512A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9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AA2EE-07C1-43A6-B235-7596FF3C867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2F511-4D17-4617-A926-5F8BD7506B2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8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4C682-75FD-43BB-80CE-C246D04A5F56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17A44-85AE-4B69-92D6-E9DC3ED14B5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9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C10F3-5FB2-4F3C-BB7F-A3ECF0FD8B1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67409-0EC3-4D0B-967A-A77ABBC508A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5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1EEBB-FE1C-4930-BBDC-025BACA505B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2F672-8E49-4418-A782-A23E85326E6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8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7272-4E6C-4CB4-BD4E-C86155ED1BC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C4B3C-ECEA-403C-9BA2-1E571154192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0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1C4F-3BE8-43A4-A69B-C366258E037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AB168-62E2-424E-A33E-8DC79D83E1C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2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A53635-4C3F-4B0F-AD75-88E9E13F0FF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07/02/2020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D9B5E4-F945-4AC7-A2F8-ECD37F121D0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11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</a:t>
            </a:r>
            <a:r>
              <a:rPr lang="en-GB" altLang="en-US" sz="3500" u="sng" kern="0" dirty="0" smtClean="0"/>
              <a:t>Jesus, who rescues us  </a:t>
            </a:r>
            <a:r>
              <a:rPr lang="en-GB" altLang="en-US" sz="3500" kern="0" dirty="0" smtClean="0"/>
              <a:t>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2348411" cy="720080"/>
          </a:xfrm>
          <a:prstGeom prst="wedgeRoundRectCallout">
            <a:avLst>
              <a:gd name="adj1" fmla="val -19394"/>
              <a:gd name="adj2" fmla="val 4745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18943" y="1298213"/>
            <a:ext cx="2348411" cy="720080"/>
          </a:xfrm>
          <a:prstGeom prst="wedgeRoundRectCallout">
            <a:avLst>
              <a:gd name="adj1" fmla="val -650"/>
              <a:gd name="adj2" fmla="val 49329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True 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372200" y="1340768"/>
            <a:ext cx="2577853" cy="677525"/>
          </a:xfrm>
          <a:prstGeom prst="wedgeRoundRectCallout">
            <a:avLst>
              <a:gd name="adj1" fmla="val 271"/>
              <a:gd name="adj2" fmla="val 32743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 Son – Jesus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2411760" y="5829405"/>
            <a:ext cx="3244537" cy="623932"/>
          </a:xfrm>
          <a:prstGeom prst="wedgeRoundRectCallout">
            <a:avLst>
              <a:gd name="adj1" fmla="val 28558"/>
              <a:gd name="adj2" fmla="val -44145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Waiting for His return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456951" y="4944724"/>
            <a:ext cx="2643441" cy="634019"/>
          </a:xfrm>
          <a:prstGeom prst="wedgeRoundRectCallout">
            <a:avLst>
              <a:gd name="adj1" fmla="val 2665"/>
              <a:gd name="adj2" fmla="val -52715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Death's conqueror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118608" y="5844198"/>
            <a:ext cx="2884497" cy="609139"/>
          </a:xfrm>
          <a:prstGeom prst="wedgeRoundRectCallout">
            <a:avLst>
              <a:gd name="adj1" fmla="val 28327"/>
              <a:gd name="adj2" fmla="val -36465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Judgement coming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164828" y="5013175"/>
            <a:ext cx="2884497" cy="576065"/>
          </a:xfrm>
          <a:prstGeom prst="wedgeRoundRectCallout">
            <a:avLst>
              <a:gd name="adj1" fmla="val 3162"/>
              <a:gd name="adj2" fmla="val -130742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God’s rescue</a:t>
            </a:r>
            <a:r>
              <a:rPr kumimoji="0" lang="en-GB" sz="2800" b="0" i="0" u="none" strike="noStrike" kern="0" cap="none" spc="0" normalizeH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plan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5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2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</a:t>
            </a:r>
            <a:r>
              <a:rPr lang="en-GB" altLang="en-US" sz="3500" u="sng" kern="0" dirty="0" smtClean="0"/>
              <a:t>You turned to God from idols</a:t>
            </a:r>
            <a:r>
              <a:rPr lang="en-GB" altLang="en-US" sz="3500" kern="0" dirty="0" smtClean="0"/>
              <a:t> to serve the living and true God,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3384376" cy="720080"/>
          </a:xfrm>
          <a:prstGeom prst="wedgeRoundRectCallout">
            <a:avLst>
              <a:gd name="adj1" fmla="val 15668"/>
              <a:gd name="adj2" fmla="val 113067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Our past conversion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</a:t>
            </a:r>
            <a:r>
              <a:rPr lang="en-GB" altLang="en-US" sz="3500" u="sng" kern="0" dirty="0" smtClean="0"/>
              <a:t>to serve the living and true God,</a:t>
            </a:r>
            <a:r>
              <a:rPr lang="en-GB" altLang="en-US" sz="3500" kern="0" dirty="0" smtClean="0"/>
              <a:t>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3384376" cy="720080"/>
          </a:xfrm>
          <a:prstGeom prst="wedgeRoundRectCallout">
            <a:avLst>
              <a:gd name="adj1" fmla="val 19132"/>
              <a:gd name="adj2" fmla="val 47946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Our past conversion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96561" y="1298213"/>
            <a:ext cx="3384376" cy="720080"/>
          </a:xfrm>
          <a:prstGeom prst="wedgeRoundRectCallout">
            <a:avLst>
              <a:gd name="adj1" fmla="val 15668"/>
              <a:gd name="adj2" fmla="val 113067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Our present occupation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5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</a:t>
            </a:r>
            <a:r>
              <a:rPr lang="en-GB" altLang="en-US" sz="3500" u="sng" kern="0" dirty="0" smtClean="0"/>
              <a:t>to wait for  </a:t>
            </a:r>
            <a:r>
              <a:rPr lang="en-GB" altLang="en-US" sz="3500" u="sng" kern="0" dirty="0"/>
              <a:t>H</a:t>
            </a:r>
            <a:r>
              <a:rPr lang="en-GB" altLang="en-US" sz="3500" u="sng" kern="0" dirty="0" smtClean="0"/>
              <a:t>is Son from heaven, </a:t>
            </a:r>
            <a:r>
              <a:rPr lang="en-GB" altLang="en-US" sz="3500" kern="0" dirty="0" smtClean="0"/>
              <a:t>whom He raised from the dead--Jesus,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3384376" cy="720080"/>
          </a:xfrm>
          <a:prstGeom prst="wedgeRoundRectCallout">
            <a:avLst>
              <a:gd name="adj1" fmla="val 21903"/>
              <a:gd name="adj2" fmla="val 4143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Our past conversion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96561" y="1298213"/>
            <a:ext cx="3384376" cy="720080"/>
          </a:xfrm>
          <a:prstGeom prst="wedgeRoundRectCallout">
            <a:avLst>
              <a:gd name="adj1" fmla="val 18439"/>
              <a:gd name="adj2" fmla="val 51202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Our present occupation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483768" y="5229200"/>
            <a:ext cx="3384376" cy="720080"/>
          </a:xfrm>
          <a:prstGeom prst="wedgeRoundRectCallout">
            <a:avLst>
              <a:gd name="adj1" fmla="val 55156"/>
              <a:gd name="adj2" fmla="val -287427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Our future hope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7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43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</a:t>
            </a:r>
            <a:r>
              <a:rPr lang="en-GB" altLang="en-US" sz="3500" u="sng" kern="0" dirty="0" smtClean="0"/>
              <a:t>the living and true God</a:t>
            </a:r>
            <a:r>
              <a:rPr lang="en-GB" altLang="en-US" sz="3500" kern="0" dirty="0" smtClean="0"/>
              <a:t>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14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</a:t>
            </a:r>
            <a:r>
              <a:rPr lang="en-GB" altLang="en-US" sz="3500" u="sng" kern="0" dirty="0" smtClean="0"/>
              <a:t>the living and true God</a:t>
            </a:r>
            <a:r>
              <a:rPr lang="en-GB" altLang="en-US" sz="3500" kern="0" dirty="0" smtClean="0"/>
              <a:t>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16895" y="1298213"/>
            <a:ext cx="2348411" cy="720080"/>
          </a:xfrm>
          <a:prstGeom prst="wedgeRoundRectCallout">
            <a:avLst>
              <a:gd name="adj1" fmla="val -27475"/>
              <a:gd name="adj2" fmla="val 200796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8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</a:t>
            </a:r>
            <a:r>
              <a:rPr lang="en-GB" altLang="en-US" sz="3500" u="sng" kern="0" dirty="0" smtClean="0"/>
              <a:t>the living and true God</a:t>
            </a:r>
            <a:r>
              <a:rPr lang="en-GB" altLang="en-US" sz="3500" kern="0" dirty="0" smtClean="0"/>
              <a:t>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2348411" cy="720080"/>
          </a:xfrm>
          <a:prstGeom prst="wedgeRoundRectCallout">
            <a:avLst>
              <a:gd name="adj1" fmla="val -19026"/>
              <a:gd name="adj2" fmla="val 48652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18943" y="1301935"/>
            <a:ext cx="2348411" cy="720080"/>
          </a:xfrm>
          <a:prstGeom prst="wedgeRoundRectCallout">
            <a:avLst>
              <a:gd name="adj1" fmla="val -76320"/>
              <a:gd name="adj2" fmla="val 200275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True 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6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to wait for  </a:t>
            </a:r>
            <a:r>
              <a:rPr lang="en-GB" altLang="en-US" sz="3500" u="sng" kern="0" dirty="0"/>
              <a:t>H</a:t>
            </a:r>
            <a:r>
              <a:rPr lang="en-GB" altLang="en-US" sz="3500" u="sng" kern="0" dirty="0" smtClean="0"/>
              <a:t>is Son from heaven, </a:t>
            </a:r>
            <a:r>
              <a:rPr lang="en-GB" altLang="en-US" sz="3500" kern="0" dirty="0" smtClean="0"/>
              <a:t>whom He raised from the dead--</a:t>
            </a:r>
            <a:r>
              <a:rPr lang="en-GB" altLang="en-US" sz="3500" u="sng" kern="0" dirty="0" smtClean="0"/>
              <a:t>Jesus,</a:t>
            </a:r>
            <a:r>
              <a:rPr lang="en-GB" altLang="en-US" sz="3500" kern="0" dirty="0" smtClean="0"/>
              <a:t>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2348411" cy="720080"/>
          </a:xfrm>
          <a:prstGeom prst="wedgeRoundRectCallout">
            <a:avLst>
              <a:gd name="adj1" fmla="val -19394"/>
              <a:gd name="adj2" fmla="val 4745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18943" y="1298213"/>
            <a:ext cx="2348411" cy="720080"/>
          </a:xfrm>
          <a:prstGeom prst="wedgeRoundRectCallout">
            <a:avLst>
              <a:gd name="adj1" fmla="val -650"/>
              <a:gd name="adj2" fmla="val 49329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True 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558929" y="1340768"/>
            <a:ext cx="2391124" cy="720080"/>
          </a:xfrm>
          <a:prstGeom prst="wedgeRoundRectCallout">
            <a:avLst>
              <a:gd name="adj1" fmla="val -10711"/>
              <a:gd name="adj2" fmla="val 182521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6516217" y="1340768"/>
            <a:ext cx="2433836" cy="720080"/>
          </a:xfrm>
          <a:prstGeom prst="wedgeRoundRectCallout">
            <a:avLst>
              <a:gd name="adj1" fmla="val -285474"/>
              <a:gd name="adj2" fmla="val 338258"/>
              <a:gd name="adj3" fmla="val 16667"/>
            </a:avLst>
          </a:prstGeom>
          <a:solidFill>
            <a:srgbClr val="4E4E4C">
              <a:alpha val="26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 Son – Jesus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4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79512" y="2420888"/>
            <a:ext cx="881991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</a:t>
            </a:r>
            <a:r>
              <a:rPr lang="en-GB" altLang="en-US" sz="3500" u="sng" kern="0" dirty="0" smtClean="0"/>
              <a:t> whom He raised from the dead--</a:t>
            </a:r>
            <a:r>
              <a:rPr lang="en-GB" altLang="en-US" sz="3500" kern="0" dirty="0" smtClean="0"/>
              <a:t>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2348411" cy="720080"/>
          </a:xfrm>
          <a:prstGeom prst="wedgeRoundRectCallout">
            <a:avLst>
              <a:gd name="adj1" fmla="val -19394"/>
              <a:gd name="adj2" fmla="val 4745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18943" y="1298213"/>
            <a:ext cx="2348411" cy="720080"/>
          </a:xfrm>
          <a:prstGeom prst="wedgeRoundRectCallout">
            <a:avLst>
              <a:gd name="adj1" fmla="val -650"/>
              <a:gd name="adj2" fmla="val 49329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True 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44208" y="1340768"/>
            <a:ext cx="2505845" cy="677525"/>
          </a:xfrm>
          <a:prstGeom prst="wedgeRoundRectCallout">
            <a:avLst>
              <a:gd name="adj1" fmla="val -12984"/>
              <a:gd name="adj2" fmla="val 5071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 Son – Jesus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456951" y="4955221"/>
            <a:ext cx="2715449" cy="720080"/>
          </a:xfrm>
          <a:prstGeom prst="wedgeRoundRectCallout">
            <a:avLst>
              <a:gd name="adj1" fmla="val -50616"/>
              <a:gd name="adj2" fmla="val -171991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Death's conqueror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5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</a:t>
            </a:r>
            <a:r>
              <a:rPr lang="en-GB" altLang="en-US" sz="3500" u="sng" kern="0" dirty="0" smtClean="0"/>
              <a:t>to wait for  </a:t>
            </a:r>
            <a:r>
              <a:rPr lang="en-GB" altLang="en-US" sz="3500" u="sng" kern="0" dirty="0"/>
              <a:t>H</a:t>
            </a:r>
            <a:r>
              <a:rPr lang="en-GB" altLang="en-US" sz="3500" u="sng" kern="0" dirty="0" smtClean="0"/>
              <a:t>is Son from heaven, </a:t>
            </a:r>
            <a:r>
              <a:rPr lang="en-GB" altLang="en-US" sz="3500" kern="0" dirty="0" smtClean="0"/>
              <a:t>whom He raised from the dead--Jesus, who rescues us  from the coming wrath.”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2348411" cy="720080"/>
          </a:xfrm>
          <a:prstGeom prst="wedgeRoundRectCallout">
            <a:avLst>
              <a:gd name="adj1" fmla="val -19394"/>
              <a:gd name="adj2" fmla="val 4745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18943" y="1298213"/>
            <a:ext cx="2348411" cy="720080"/>
          </a:xfrm>
          <a:prstGeom prst="wedgeRoundRectCallout">
            <a:avLst>
              <a:gd name="adj1" fmla="val -650"/>
              <a:gd name="adj2" fmla="val 49329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True 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44208" y="1340768"/>
            <a:ext cx="2505845" cy="677525"/>
          </a:xfrm>
          <a:prstGeom prst="wedgeRoundRectCallout">
            <a:avLst>
              <a:gd name="adj1" fmla="val -6717"/>
              <a:gd name="adj2" fmla="val 48877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 Son – Jesus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2771800" y="5829405"/>
            <a:ext cx="3096344" cy="623932"/>
          </a:xfrm>
          <a:prstGeom prst="wedgeRoundRectCallout">
            <a:avLst>
              <a:gd name="adj1" fmla="val 42445"/>
              <a:gd name="adj2" fmla="val -417483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Waiting for His return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456951" y="4955221"/>
            <a:ext cx="2715449" cy="634019"/>
          </a:xfrm>
          <a:prstGeom prst="wedgeRoundRectCallout">
            <a:avLst>
              <a:gd name="adj1" fmla="val -330"/>
              <a:gd name="adj2" fmla="val -49459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Death's conqueror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42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83193" y="2420888"/>
            <a:ext cx="881991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FontTx/>
              <a:buNone/>
              <a:defRPr/>
            </a:pPr>
            <a:r>
              <a:rPr lang="en-GB" altLang="en-US" sz="3500" kern="0" dirty="0" smtClean="0"/>
              <a:t>“You turned to God from idols to serve the living and true God, and to wait for  </a:t>
            </a:r>
            <a:r>
              <a:rPr lang="en-GB" altLang="en-US" sz="3500" kern="0" dirty="0"/>
              <a:t>H</a:t>
            </a:r>
            <a:r>
              <a:rPr lang="en-GB" altLang="en-US" sz="3500" kern="0" dirty="0" smtClean="0"/>
              <a:t>is Son from heaven, whom He raised from the dead--Jesus, who rescues us  from </a:t>
            </a:r>
            <a:r>
              <a:rPr lang="en-GB" altLang="en-US" sz="3500" u="sng" kern="0" dirty="0" smtClean="0"/>
              <a:t>the coming wrath</a:t>
            </a:r>
            <a:r>
              <a:rPr lang="en-GB" altLang="en-US" sz="3500" kern="0" dirty="0" smtClean="0"/>
              <a:t>.”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323528" y="1298213"/>
            <a:ext cx="2348411" cy="720080"/>
          </a:xfrm>
          <a:prstGeom prst="wedgeRoundRectCallout">
            <a:avLst>
              <a:gd name="adj1" fmla="val -19394"/>
              <a:gd name="adj2" fmla="val 47454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Living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446277" y="1300194"/>
            <a:ext cx="2348411" cy="720080"/>
          </a:xfrm>
          <a:prstGeom prst="wedgeRoundRectCallout">
            <a:avLst>
              <a:gd name="adj1" fmla="val -650"/>
              <a:gd name="adj2" fmla="val 49329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The True  God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44208" y="1340768"/>
            <a:ext cx="2505845" cy="679506"/>
          </a:xfrm>
          <a:prstGeom prst="wedgeRoundRectCallout">
            <a:avLst>
              <a:gd name="adj1" fmla="val -3033"/>
              <a:gd name="adj2" fmla="val 44886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His Son – Jesus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5220072" y="4955221"/>
            <a:ext cx="2736303" cy="562011"/>
          </a:xfrm>
          <a:prstGeom prst="wedgeRoundRectCallout">
            <a:avLst>
              <a:gd name="adj1" fmla="val -6320"/>
              <a:gd name="adj2" fmla="val -39691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Death's conqueror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118608" y="5844198"/>
            <a:ext cx="2884497" cy="609138"/>
          </a:xfrm>
          <a:prstGeom prst="wedgeRoundRectCallout">
            <a:avLst>
              <a:gd name="adj1" fmla="val 25582"/>
              <a:gd name="adj2" fmla="val -268403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Judgement coming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47751" y="260648"/>
            <a:ext cx="8785225" cy="646331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3600" kern="0" dirty="0" smtClean="0">
                <a:latin typeface="Calibri" pitchFamily="34" charset="0"/>
              </a:rPr>
              <a:t>What every Christian should know  </a:t>
            </a:r>
            <a:r>
              <a:rPr lang="en-GB" altLang="en-US" sz="2400" kern="0" dirty="0" smtClean="0">
                <a:latin typeface="Calibri" pitchFamily="34" charset="0"/>
              </a:rPr>
              <a:t>1 Thes 1.9,10</a:t>
            </a:r>
            <a:endParaRPr lang="en-US" altLang="en-US" kern="0" dirty="0" smtClean="0">
              <a:latin typeface="Calibri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2771800" y="5829405"/>
            <a:ext cx="3096344" cy="623932"/>
          </a:xfrm>
          <a:prstGeom prst="wedgeRoundRectCallout">
            <a:avLst>
              <a:gd name="adj1" fmla="val 20993"/>
              <a:gd name="adj2" fmla="val -34506"/>
              <a:gd name="adj3" fmla="val 16667"/>
            </a:avLst>
          </a:prstGeom>
          <a:solidFill>
            <a:srgbClr val="4E4E4C">
              <a:alpha val="50000"/>
            </a:srgbClr>
          </a:solidFill>
          <a:ln w="38100" cap="flat" cmpd="sng" algn="ctr">
            <a:solidFill>
              <a:srgbClr val="70AD47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AEDA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Waiting for His return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FAEDA9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1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3601</TotalTime>
  <Words>741</Words>
  <Application>Microsoft Office PowerPoint</Application>
  <PresentationFormat>On-screen Show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 Woodward</dc:creator>
  <cp:lastModifiedBy>Howard</cp:lastModifiedBy>
  <cp:revision>63</cp:revision>
  <cp:lastPrinted>2014-06-25T07:53:34Z</cp:lastPrinted>
  <dcterms:created xsi:type="dcterms:W3CDTF">2006-01-12T20:26:07Z</dcterms:created>
  <dcterms:modified xsi:type="dcterms:W3CDTF">2020-02-07T19:29:26Z</dcterms:modified>
</cp:coreProperties>
</file>