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59" r:id="rId3"/>
    <p:sldId id="260" r:id="rId4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456732-9922-41A0-B7EC-F5FB1E83EB89}" v="2444" dt="2020-01-25T19:11:35.4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0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Mawdsley" userId="9650d7569dea74ad" providerId="LiveId" clId="{F19D31D4-A429-4B8B-9F90-7F4A87A71113}"/>
    <pc:docChg chg="delSld modSld">
      <pc:chgData name="Simon Mawdsley" userId="9650d7569dea74ad" providerId="LiveId" clId="{F19D31D4-A429-4B8B-9F90-7F4A87A71113}" dt="2019-10-12T15:20:35.168" v="1736" actId="255"/>
      <pc:docMkLst>
        <pc:docMk/>
      </pc:docMkLst>
      <pc:sldChg chg="modSp modAnim">
        <pc:chgData name="Simon Mawdsley" userId="9650d7569dea74ad" providerId="LiveId" clId="{F19D31D4-A429-4B8B-9F90-7F4A87A71113}" dt="2019-10-12T14:35:12.077" v="1033" actId="255"/>
        <pc:sldMkLst>
          <pc:docMk/>
          <pc:sldMk cId="0" sldId="257"/>
        </pc:sldMkLst>
        <pc:spChg chg="mod">
          <ac:chgData name="Simon Mawdsley" userId="9650d7569dea74ad" providerId="LiveId" clId="{F19D31D4-A429-4B8B-9F90-7F4A87A71113}" dt="2019-10-12T14:09:33.499" v="101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F19D31D4-A429-4B8B-9F90-7F4A87A71113}" dt="2019-10-12T14:35:12.077" v="1033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F19D31D4-A429-4B8B-9F90-7F4A87A71113}" dt="2019-10-12T15:20:35.168" v="1736" actId="255"/>
        <pc:sldMkLst>
          <pc:docMk/>
          <pc:sldMk cId="1392095010" sldId="258"/>
        </pc:sldMkLst>
        <pc:spChg chg="mod">
          <ac:chgData name="Simon Mawdsley" userId="9650d7569dea74ad" providerId="LiveId" clId="{F19D31D4-A429-4B8B-9F90-7F4A87A71113}" dt="2019-10-12T15:20:35.168" v="1736" actId="255"/>
          <ac:spMkLst>
            <pc:docMk/>
            <pc:sldMk cId="1392095010" sldId="258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F19D31D4-A429-4B8B-9F90-7F4A87A71113}" dt="2019-10-12T15:20:23.259" v="1735" actId="113"/>
        <pc:sldMkLst>
          <pc:docMk/>
          <pc:sldMk cId="3701621009" sldId="259"/>
        </pc:sldMkLst>
        <pc:spChg chg="mod">
          <ac:chgData name="Simon Mawdsley" userId="9650d7569dea74ad" providerId="LiveId" clId="{F19D31D4-A429-4B8B-9F90-7F4A87A71113}" dt="2019-10-12T15:20:23.259" v="1735" actId="113"/>
          <ac:spMkLst>
            <pc:docMk/>
            <pc:sldMk cId="3701621009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F19D31D4-A429-4B8B-9F90-7F4A87A71113}" dt="2019-10-12T14:08:30.046" v="0" actId="2696"/>
        <pc:sldMkLst>
          <pc:docMk/>
          <pc:sldMk cId="498685299" sldId="261"/>
        </pc:sldMkLst>
      </pc:sldChg>
      <pc:sldChg chg="del">
        <pc:chgData name="Simon Mawdsley" userId="9650d7569dea74ad" providerId="LiveId" clId="{F19D31D4-A429-4B8B-9F90-7F4A87A71113}" dt="2019-10-12T14:08:32.426" v="1" actId="2696"/>
        <pc:sldMkLst>
          <pc:docMk/>
          <pc:sldMk cId="3659897396" sldId="262"/>
        </pc:sldMkLst>
      </pc:sldChg>
      <pc:sldChg chg="del">
        <pc:chgData name="Simon Mawdsley" userId="9650d7569dea74ad" providerId="LiveId" clId="{F19D31D4-A429-4B8B-9F90-7F4A87A71113}" dt="2019-10-12T14:08:35.516" v="2" actId="2696"/>
        <pc:sldMkLst>
          <pc:docMk/>
          <pc:sldMk cId="3261611221" sldId="263"/>
        </pc:sldMkLst>
      </pc:sldChg>
    </pc:docChg>
  </pc:docChgLst>
  <pc:docChgLst>
    <pc:chgData name="Simon Mawdsley" userId="9650d7569dea74ad" providerId="LiveId" clId="{20451FB1-87F8-4FD7-B50D-9CA9538BB23B}"/>
    <pc:docChg chg="delSld modSld">
      <pc:chgData name="Simon Mawdsley" userId="9650d7569dea74ad" providerId="LiveId" clId="{20451FB1-87F8-4FD7-B50D-9CA9538BB23B}" dt="2019-06-16T06:52:17.586" v="1524" actId="20577"/>
      <pc:docMkLst>
        <pc:docMk/>
      </pc:docMkLst>
      <pc:sldChg chg="modSp modAnim">
        <pc:chgData name="Simon Mawdsley" userId="9650d7569dea74ad" providerId="LiveId" clId="{20451FB1-87F8-4FD7-B50D-9CA9538BB23B}" dt="2019-06-15T16:34:11.820" v="857" actId="255"/>
        <pc:sldMkLst>
          <pc:docMk/>
          <pc:sldMk cId="0" sldId="257"/>
        </pc:sldMkLst>
        <pc:spChg chg="mod">
          <ac:chgData name="Simon Mawdsley" userId="9650d7569dea74ad" providerId="LiveId" clId="{20451FB1-87F8-4FD7-B50D-9CA9538BB23B}" dt="2019-06-15T15:59:20.106" v="106" actId="6549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20451FB1-87F8-4FD7-B50D-9CA9538BB23B}" dt="2019-06-15T16:34:11.820" v="857" actId="255"/>
          <ac:spMkLst>
            <pc:docMk/>
            <pc:sldMk cId="0" sldId="257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17D82F93-5DDB-4BD2-AC72-E4FA7CC448FA}"/>
    <pc:docChg chg="delSld modSld">
      <pc:chgData name="Simon Mawdsley" userId="9650d7569dea74ad" providerId="LiveId" clId="{17D82F93-5DDB-4BD2-AC72-E4FA7CC448FA}" dt="2019-05-26T14:57:20.562" v="1000" actId="20577"/>
      <pc:docMkLst>
        <pc:docMk/>
      </pc:docMkLst>
      <pc:sldChg chg="modSp">
        <pc:chgData name="Simon Mawdsley" userId="9650d7569dea74ad" providerId="LiveId" clId="{17D82F93-5DDB-4BD2-AC72-E4FA7CC448FA}" dt="2019-05-26T14:53:35.564" v="983" actId="20577"/>
        <pc:sldMkLst>
          <pc:docMk/>
          <pc:sldMk cId="0" sldId="257"/>
        </pc:sldMkLst>
        <pc:spChg chg="mod">
          <ac:chgData name="Simon Mawdsley" userId="9650d7569dea74ad" providerId="LiveId" clId="{17D82F93-5DDB-4BD2-AC72-E4FA7CC448FA}" dt="2019-05-26T14:53:35.564" v="983" actId="20577"/>
          <ac:spMkLst>
            <pc:docMk/>
            <pc:sldMk cId="0" sldId="257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52ABDD24-B81B-4BE0-B0F4-ADEC8712B2E8}"/>
    <pc:docChg chg="custSel delSld modSld">
      <pc:chgData name="Simon Mawdsley" userId="9650d7569dea74ad" providerId="LiveId" clId="{52ABDD24-B81B-4BE0-B0F4-ADEC8712B2E8}" dt="2019-06-29T15:32:16.787" v="2180" actId="255"/>
      <pc:docMkLst>
        <pc:docMk/>
      </pc:docMkLst>
      <pc:sldChg chg="modSp modAnim">
        <pc:chgData name="Simon Mawdsley" userId="9650d7569dea74ad" providerId="LiveId" clId="{52ABDD24-B81B-4BE0-B0F4-ADEC8712B2E8}" dt="2019-06-29T15:32:16.787" v="2180" actId="255"/>
        <pc:sldMkLst>
          <pc:docMk/>
          <pc:sldMk cId="0" sldId="257"/>
        </pc:sldMkLst>
        <pc:spChg chg="mod">
          <ac:chgData name="Simon Mawdsley" userId="9650d7569dea74ad" providerId="LiveId" clId="{52ABDD24-B81B-4BE0-B0F4-ADEC8712B2E8}" dt="2019-06-29T14:35:16.249" v="1286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52ABDD24-B81B-4BE0-B0F4-ADEC8712B2E8}" dt="2019-06-29T15:32:16.787" v="2180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del modAnim">
        <pc:chgData name="Simon Mawdsley" userId="9650d7569dea74ad" providerId="LiveId" clId="{52ABDD24-B81B-4BE0-B0F4-ADEC8712B2E8}" dt="2019-06-29T14:04:12.209" v="869" actId="2696"/>
        <pc:sldMkLst>
          <pc:docMk/>
          <pc:sldMk cId="2109965725" sldId="259"/>
        </pc:sldMkLst>
        <pc:spChg chg="mod">
          <ac:chgData name="Simon Mawdsley" userId="9650d7569dea74ad" providerId="LiveId" clId="{52ABDD24-B81B-4BE0-B0F4-ADEC8712B2E8}" dt="2019-06-29T13:58:54.885" v="807" actId="6549"/>
          <ac:spMkLst>
            <pc:docMk/>
            <pc:sldMk cId="2109965725" sldId="259"/>
            <ac:spMk id="2051" creationId="{227547E7-3258-4E61-B966-8C8C78871F1F}"/>
          </ac:spMkLst>
        </pc:spChg>
        <pc:spChg chg="mod">
          <ac:chgData name="Simon Mawdsley" userId="9650d7569dea74ad" providerId="LiveId" clId="{52ABDD24-B81B-4BE0-B0F4-ADEC8712B2E8}" dt="2019-06-29T13:59:18.776" v="831" actId="20577"/>
          <ac:spMkLst>
            <pc:docMk/>
            <pc:sldMk cId="2109965725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52ABDD24-B81B-4BE0-B0F4-ADEC8712B2E8}" dt="2019-06-29T14:04:16.663" v="870" actId="2696"/>
        <pc:sldMkLst>
          <pc:docMk/>
          <pc:sldMk cId="869701082" sldId="260"/>
        </pc:sldMkLst>
      </pc:sldChg>
      <pc:sldChg chg="modSp modAnim">
        <pc:chgData name="Simon Mawdsley" userId="9650d7569dea74ad" providerId="LiveId" clId="{52ABDD24-B81B-4BE0-B0F4-ADEC8712B2E8}" dt="2019-06-29T15:31:49.959" v="2176" actId="255"/>
        <pc:sldMkLst>
          <pc:docMk/>
          <pc:sldMk cId="498685299" sldId="261"/>
        </pc:sldMkLst>
        <pc:spChg chg="mod">
          <ac:chgData name="Simon Mawdsley" userId="9650d7569dea74ad" providerId="LiveId" clId="{52ABDD24-B81B-4BE0-B0F4-ADEC8712B2E8}" dt="2019-06-29T14:35:07.299" v="1282" actId="20577"/>
          <ac:spMkLst>
            <pc:docMk/>
            <pc:sldMk cId="498685299" sldId="261"/>
            <ac:spMk id="2051" creationId="{227547E7-3258-4E61-B966-8C8C78871F1F}"/>
          </ac:spMkLst>
        </pc:spChg>
        <pc:spChg chg="mod">
          <ac:chgData name="Simon Mawdsley" userId="9650d7569dea74ad" providerId="LiveId" clId="{52ABDD24-B81B-4BE0-B0F4-ADEC8712B2E8}" dt="2019-06-29T15:31:49.959" v="2176" actId="255"/>
          <ac:spMkLst>
            <pc:docMk/>
            <pc:sldMk cId="498685299" sldId="261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52ABDD24-B81B-4BE0-B0F4-ADEC8712B2E8}" dt="2019-06-29T15:31:25.509" v="2174" actId="255"/>
        <pc:sldMkLst>
          <pc:docMk/>
          <pc:sldMk cId="3659897396" sldId="262"/>
        </pc:sldMkLst>
        <pc:spChg chg="mod">
          <ac:chgData name="Simon Mawdsley" userId="9650d7569dea74ad" providerId="LiveId" clId="{52ABDD24-B81B-4BE0-B0F4-ADEC8712B2E8}" dt="2019-06-29T15:31:25.509" v="2174" actId="255"/>
          <ac:spMkLst>
            <pc:docMk/>
            <pc:sldMk cId="3659897396" sldId="262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52ABDD24-B81B-4BE0-B0F4-ADEC8712B2E8}" dt="2019-06-29T15:30:50.790" v="2168" actId="255"/>
        <pc:sldMkLst>
          <pc:docMk/>
          <pc:sldMk cId="3261611221" sldId="263"/>
        </pc:sldMkLst>
        <pc:spChg chg="mod">
          <ac:chgData name="Simon Mawdsley" userId="9650d7569dea74ad" providerId="LiveId" clId="{52ABDD24-B81B-4BE0-B0F4-ADEC8712B2E8}" dt="2019-06-29T15:30:50.790" v="2168" actId="255"/>
          <ac:spMkLst>
            <pc:docMk/>
            <pc:sldMk cId="3261611221" sldId="263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10AEAFE8-9A8C-4588-A600-A936CE2C362F}"/>
    <pc:docChg chg="delSld modSld">
      <pc:chgData name="Simon Mawdsley" userId="9650d7569dea74ad" providerId="LiveId" clId="{10AEAFE8-9A8C-4588-A600-A936CE2C362F}" dt="2020-01-11T16:10:26.563" v="1395" actId="20577"/>
      <pc:docMkLst>
        <pc:docMk/>
      </pc:docMkLst>
      <pc:sldChg chg="modSp modAnim">
        <pc:chgData name="Simon Mawdsley" userId="9650d7569dea74ad" providerId="LiveId" clId="{10AEAFE8-9A8C-4588-A600-A936CE2C362F}" dt="2020-01-11T16:10:21.618" v="1393" actId="20577"/>
        <pc:sldMkLst>
          <pc:docMk/>
          <pc:sldMk cId="0" sldId="257"/>
        </pc:sldMkLst>
        <pc:spChg chg="mod">
          <ac:chgData name="Simon Mawdsley" userId="9650d7569dea74ad" providerId="LiveId" clId="{10AEAFE8-9A8C-4588-A600-A936CE2C362F}" dt="2020-01-11T16:10:21.618" v="1393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10AEAFE8-9A8C-4588-A600-A936CE2C362F}" dt="2020-01-11T15:17:48.398" v="659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10AEAFE8-9A8C-4588-A600-A936CE2C362F}" dt="2020-01-11T16:10:26.563" v="1395" actId="20577"/>
        <pc:sldMkLst>
          <pc:docMk/>
          <pc:sldMk cId="183325150" sldId="258"/>
        </pc:sldMkLst>
        <pc:spChg chg="mod">
          <ac:chgData name="Simon Mawdsley" userId="9650d7569dea74ad" providerId="LiveId" clId="{10AEAFE8-9A8C-4588-A600-A936CE2C362F}" dt="2020-01-11T16:10:26.563" v="1395" actId="20577"/>
          <ac:spMkLst>
            <pc:docMk/>
            <pc:sldMk cId="183325150" sldId="258"/>
            <ac:spMk id="2051" creationId="{227547E7-3258-4E61-B966-8C8C78871F1F}"/>
          </ac:spMkLst>
        </pc:spChg>
        <pc:spChg chg="mod">
          <ac:chgData name="Simon Mawdsley" userId="9650d7569dea74ad" providerId="LiveId" clId="{10AEAFE8-9A8C-4588-A600-A936CE2C362F}" dt="2020-01-11T16:10:11.286" v="1391" actId="255"/>
          <ac:spMkLst>
            <pc:docMk/>
            <pc:sldMk cId="183325150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10AEAFE8-9A8C-4588-A600-A936CE2C362F}" dt="2020-01-11T15:18:09.613" v="660" actId="2696"/>
        <pc:sldMkLst>
          <pc:docMk/>
          <pc:sldMk cId="263169106" sldId="258"/>
        </pc:sldMkLst>
      </pc:sldChg>
      <pc:sldChg chg="del">
        <pc:chgData name="Simon Mawdsley" userId="9650d7569dea74ad" providerId="LiveId" clId="{10AEAFE8-9A8C-4588-A600-A936CE2C362F}" dt="2020-01-11T15:18:13.796" v="661" actId="2696"/>
        <pc:sldMkLst>
          <pc:docMk/>
          <pc:sldMk cId="3992580816" sldId="259"/>
        </pc:sldMkLst>
      </pc:sldChg>
      <pc:sldChg chg="del">
        <pc:chgData name="Simon Mawdsley" userId="9650d7569dea74ad" providerId="LiveId" clId="{10AEAFE8-9A8C-4588-A600-A936CE2C362F}" dt="2020-01-11T15:18:16.315" v="662" actId="2696"/>
        <pc:sldMkLst>
          <pc:docMk/>
          <pc:sldMk cId="3419030803" sldId="260"/>
        </pc:sldMkLst>
      </pc:sldChg>
    </pc:docChg>
  </pc:docChgLst>
  <pc:docChgLst>
    <pc:chgData name="Simon Mawdsley" userId="9650d7569dea74ad" providerId="LiveId" clId="{FBB6A941-2F73-4690-B5B7-5DE3856087CE}"/>
    <pc:docChg chg="custSel delSld modSld">
      <pc:chgData name="Simon Mawdsley" userId="9650d7569dea74ad" providerId="LiveId" clId="{FBB6A941-2F73-4690-B5B7-5DE3856087CE}" dt="2019-06-23T06:26:32.314" v="2366" actId="20577"/>
      <pc:docMkLst>
        <pc:docMk/>
      </pc:docMkLst>
      <pc:sldChg chg="modSp modAnim">
        <pc:chgData name="Simon Mawdsley" userId="9650d7569dea74ad" providerId="LiveId" clId="{FBB6A941-2F73-4690-B5B7-5DE3856087CE}" dt="2019-06-22T20:03:09.921" v="1632" actId="255"/>
        <pc:sldMkLst>
          <pc:docMk/>
          <pc:sldMk cId="0" sldId="257"/>
        </pc:sldMkLst>
        <pc:spChg chg="mod">
          <ac:chgData name="Simon Mawdsley" userId="9650d7569dea74ad" providerId="LiveId" clId="{FBB6A941-2F73-4690-B5B7-5DE3856087CE}" dt="2019-06-22T19:04:46.398" v="84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FBB6A941-2F73-4690-B5B7-5DE3856087CE}" dt="2019-06-22T20:03:09.921" v="1632" actId="255"/>
          <ac:spMkLst>
            <pc:docMk/>
            <pc:sldMk cId="0" sldId="257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12AEB308-4F84-48D7-9A53-98AB8866601F}"/>
    <pc:docChg chg="delSld modSld">
      <pc:chgData name="Simon Mawdsley" userId="9650d7569dea74ad" providerId="LiveId" clId="{12AEB308-4F84-48D7-9A53-98AB8866601F}" dt="2019-12-08T16:21:08.400" v="1743" actId="113"/>
      <pc:docMkLst>
        <pc:docMk/>
      </pc:docMkLst>
      <pc:sldChg chg="modSp modAnim">
        <pc:chgData name="Simon Mawdsley" userId="9650d7569dea74ad" providerId="LiveId" clId="{12AEB308-4F84-48D7-9A53-98AB8866601F}" dt="2019-12-08T15:42:28.742" v="728" actId="6549"/>
        <pc:sldMkLst>
          <pc:docMk/>
          <pc:sldMk cId="0" sldId="257"/>
        </pc:sldMkLst>
        <pc:spChg chg="mod">
          <ac:chgData name="Simon Mawdsley" userId="9650d7569dea74ad" providerId="LiveId" clId="{12AEB308-4F84-48D7-9A53-98AB8866601F}" dt="2019-12-07T19:56:30.915" v="50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12AEB308-4F84-48D7-9A53-98AB8866601F}" dt="2019-12-08T15:42:28.742" v="728" actId="6549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12AEB308-4F84-48D7-9A53-98AB8866601F}" dt="2019-12-08T15:59:15.081" v="1096" actId="20577"/>
        <pc:sldMkLst>
          <pc:docMk/>
          <pc:sldMk cId="3724991195" sldId="258"/>
        </pc:sldMkLst>
        <pc:spChg chg="mod">
          <ac:chgData name="Simon Mawdsley" userId="9650d7569dea74ad" providerId="LiveId" clId="{12AEB308-4F84-48D7-9A53-98AB8866601F}" dt="2019-12-08T15:59:15.081" v="1096" actId="20577"/>
          <ac:spMkLst>
            <pc:docMk/>
            <pc:sldMk cId="3724991195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12AEB308-4F84-48D7-9A53-98AB8866601F}" dt="2019-12-08T08:46:09.485" v="719" actId="2696"/>
        <pc:sldMkLst>
          <pc:docMk/>
          <pc:sldMk cId="4169943729" sldId="258"/>
        </pc:sldMkLst>
      </pc:sldChg>
      <pc:sldChg chg="del">
        <pc:chgData name="Simon Mawdsley" userId="9650d7569dea74ad" providerId="LiveId" clId="{12AEB308-4F84-48D7-9A53-98AB8866601F}" dt="2019-12-08T08:46:12.461" v="720" actId="2696"/>
        <pc:sldMkLst>
          <pc:docMk/>
          <pc:sldMk cId="389903178" sldId="259"/>
        </pc:sldMkLst>
      </pc:sldChg>
      <pc:sldChg chg="modSp modAnim">
        <pc:chgData name="Simon Mawdsley" userId="9650d7569dea74ad" providerId="LiveId" clId="{12AEB308-4F84-48D7-9A53-98AB8866601F}" dt="2019-12-08T16:21:08.400" v="1743" actId="113"/>
        <pc:sldMkLst>
          <pc:docMk/>
          <pc:sldMk cId="2466923675" sldId="259"/>
        </pc:sldMkLst>
        <pc:spChg chg="mod">
          <ac:chgData name="Simon Mawdsley" userId="9650d7569dea74ad" providerId="LiveId" clId="{12AEB308-4F84-48D7-9A53-98AB8866601F}" dt="2019-12-08T16:21:08.400" v="1743" actId="113"/>
          <ac:spMkLst>
            <pc:docMk/>
            <pc:sldMk cId="2466923675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9D07550C-4BA9-4394-BDEB-70417BBB35D5}"/>
    <pc:docChg chg="addSld delSld modSld">
      <pc:chgData name="Simon Mawdsley" userId="9650d7569dea74ad" providerId="LiveId" clId="{9D07550C-4BA9-4394-BDEB-70417BBB35D5}" dt="2019-10-27T07:30:59.797" v="2235" actId="20577"/>
      <pc:docMkLst>
        <pc:docMk/>
      </pc:docMkLst>
      <pc:sldChg chg="modSp modAnim">
        <pc:chgData name="Simon Mawdsley" userId="9650d7569dea74ad" providerId="LiveId" clId="{9D07550C-4BA9-4394-BDEB-70417BBB35D5}" dt="2019-10-26T19:34:47.390" v="2173" actId="255"/>
        <pc:sldMkLst>
          <pc:docMk/>
          <pc:sldMk cId="0" sldId="257"/>
        </pc:sldMkLst>
        <pc:spChg chg="mod">
          <ac:chgData name="Simon Mawdsley" userId="9650d7569dea74ad" providerId="LiveId" clId="{9D07550C-4BA9-4394-BDEB-70417BBB35D5}" dt="2019-10-26T16:26:56.725" v="76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9D07550C-4BA9-4394-BDEB-70417BBB35D5}" dt="2019-10-26T19:34:47.390" v="2173" actId="255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9D07550C-4BA9-4394-BDEB-70417BBB35D5}" dt="2019-10-26T16:26:06.619" v="0" actId="2696"/>
        <pc:sldMkLst>
          <pc:docMk/>
          <pc:sldMk cId="569967039" sldId="258"/>
        </pc:sldMkLst>
      </pc:sldChg>
      <pc:sldChg chg="modSp modAnim">
        <pc:chgData name="Simon Mawdsley" userId="9650d7569dea74ad" providerId="LiveId" clId="{9D07550C-4BA9-4394-BDEB-70417BBB35D5}" dt="2019-10-26T19:35:23.574" v="2179" actId="255"/>
        <pc:sldMkLst>
          <pc:docMk/>
          <pc:sldMk cId="3687037227" sldId="258"/>
        </pc:sldMkLst>
        <pc:spChg chg="mod">
          <ac:chgData name="Simon Mawdsley" userId="9650d7569dea74ad" providerId="LiveId" clId="{9D07550C-4BA9-4394-BDEB-70417BBB35D5}" dt="2019-10-26T19:35:23.574" v="2179" actId="255"/>
          <ac:spMkLst>
            <pc:docMk/>
            <pc:sldMk cId="3687037227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9D07550C-4BA9-4394-BDEB-70417BBB35D5}" dt="2019-10-26T16:26:09.187" v="1" actId="2696"/>
        <pc:sldMkLst>
          <pc:docMk/>
          <pc:sldMk cId="207402426" sldId="259"/>
        </pc:sldMkLst>
      </pc:sldChg>
      <pc:sldChg chg="modSp modAnim">
        <pc:chgData name="Simon Mawdsley" userId="9650d7569dea74ad" providerId="LiveId" clId="{9D07550C-4BA9-4394-BDEB-70417BBB35D5}" dt="2019-10-26T19:35:59.050" v="2186" actId="255"/>
        <pc:sldMkLst>
          <pc:docMk/>
          <pc:sldMk cId="2005566096" sldId="259"/>
        </pc:sldMkLst>
        <pc:spChg chg="mod">
          <ac:chgData name="Simon Mawdsley" userId="9650d7569dea74ad" providerId="LiveId" clId="{9D07550C-4BA9-4394-BDEB-70417BBB35D5}" dt="2019-10-26T19:35:59.050" v="2186" actId="255"/>
          <ac:spMkLst>
            <pc:docMk/>
            <pc:sldMk cId="2005566096" sldId="259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9D07550C-4BA9-4394-BDEB-70417BBB35D5}" dt="2019-10-27T07:30:59.797" v="2235" actId="20577"/>
        <pc:sldMkLst>
          <pc:docMk/>
          <pc:sldMk cId="1468069124" sldId="260"/>
        </pc:sldMkLst>
        <pc:spChg chg="mod">
          <ac:chgData name="Simon Mawdsley" userId="9650d7569dea74ad" providerId="LiveId" clId="{9D07550C-4BA9-4394-BDEB-70417BBB35D5}" dt="2019-10-27T07:30:59.797" v="2235" actId="20577"/>
          <ac:spMkLst>
            <pc:docMk/>
            <pc:sldMk cId="1468069124" sldId="260"/>
            <ac:spMk id="10242" creationId="{CA78E168-0946-4C9D-A1B8-13421F121066}"/>
          </ac:spMkLst>
        </pc:spChg>
      </pc:sldChg>
      <pc:sldChg chg="add del">
        <pc:chgData name="Simon Mawdsley" userId="9650d7569dea74ad" providerId="LiveId" clId="{9D07550C-4BA9-4394-BDEB-70417BBB35D5}" dt="2019-10-26T19:19:57.460" v="1648"/>
        <pc:sldMkLst>
          <pc:docMk/>
          <pc:sldMk cId="284720876" sldId="261"/>
        </pc:sldMkLst>
      </pc:sldChg>
    </pc:docChg>
  </pc:docChgLst>
  <pc:docChgLst>
    <pc:chgData name="Simon Mawdsley" userId="9650d7569dea74ad" providerId="LiveId" clId="{38277F90-D217-457C-8506-2DA64A9474A6}"/>
    <pc:docChg chg="delSld modSld">
      <pc:chgData name="Simon Mawdsley" userId="9650d7569dea74ad" providerId="LiveId" clId="{38277F90-D217-457C-8506-2DA64A9474A6}" dt="2019-06-08T16:26:56.973" v="1723" actId="255"/>
      <pc:docMkLst>
        <pc:docMk/>
      </pc:docMkLst>
      <pc:sldChg chg="modSp modAnim">
        <pc:chgData name="Simon Mawdsley" userId="9650d7569dea74ad" providerId="LiveId" clId="{38277F90-D217-457C-8506-2DA64A9474A6}" dt="2019-06-08T16:04:24.728" v="1106" actId="20577"/>
        <pc:sldMkLst>
          <pc:docMk/>
          <pc:sldMk cId="0" sldId="257"/>
        </pc:sldMkLst>
        <pc:spChg chg="mod">
          <ac:chgData name="Simon Mawdsley" userId="9650d7569dea74ad" providerId="LiveId" clId="{38277F90-D217-457C-8506-2DA64A9474A6}" dt="2019-06-08T16:04:24.728" v="1106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38277F90-D217-457C-8506-2DA64A9474A6}" dt="2019-06-08T16:04:21.363" v="1103" actId="255"/>
          <ac:spMkLst>
            <pc:docMk/>
            <pc:sldMk cId="0" sldId="257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630E6ADF-1E3D-4205-9852-A9D99EEBD472}"/>
    <pc:docChg chg="delSld modSld">
      <pc:chgData name="Simon Mawdsley" userId="9650d7569dea74ad" providerId="LiveId" clId="{630E6ADF-1E3D-4205-9852-A9D99EEBD472}" dt="2019-12-15T16:52:29.423" v="1555" actId="20577"/>
      <pc:docMkLst>
        <pc:docMk/>
      </pc:docMkLst>
      <pc:sldChg chg="modSp modAnim">
        <pc:chgData name="Simon Mawdsley" userId="9650d7569dea74ad" providerId="LiveId" clId="{630E6ADF-1E3D-4205-9852-A9D99EEBD472}" dt="2019-12-15T07:49:54.231" v="559" actId="20577"/>
        <pc:sldMkLst>
          <pc:docMk/>
          <pc:sldMk cId="0" sldId="257"/>
        </pc:sldMkLst>
        <pc:spChg chg="mod">
          <ac:chgData name="Simon Mawdsley" userId="9650d7569dea74ad" providerId="LiveId" clId="{630E6ADF-1E3D-4205-9852-A9D99EEBD472}" dt="2019-12-15T07:31:03.828" v="65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630E6ADF-1E3D-4205-9852-A9D99EEBD472}" dt="2019-12-15T07:49:54.231" v="559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630E6ADF-1E3D-4205-9852-A9D99EEBD472}" dt="2019-12-15T08:34:58.642" v="1089" actId="20577"/>
        <pc:sldMkLst>
          <pc:docMk/>
          <pc:sldMk cId="3410151412" sldId="258"/>
        </pc:sldMkLst>
        <pc:spChg chg="mod">
          <ac:chgData name="Simon Mawdsley" userId="9650d7569dea74ad" providerId="LiveId" clId="{630E6ADF-1E3D-4205-9852-A9D99EEBD472}" dt="2019-12-15T08:34:58.642" v="1089" actId="20577"/>
          <ac:spMkLst>
            <pc:docMk/>
            <pc:sldMk cId="3410151412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630E6ADF-1E3D-4205-9852-A9D99EEBD472}" dt="2019-12-15T07:31:16.779" v="67" actId="2696"/>
        <pc:sldMkLst>
          <pc:docMk/>
          <pc:sldMk cId="3724991195" sldId="258"/>
        </pc:sldMkLst>
      </pc:sldChg>
      <pc:sldChg chg="del">
        <pc:chgData name="Simon Mawdsley" userId="9650d7569dea74ad" providerId="LiveId" clId="{630E6ADF-1E3D-4205-9852-A9D99EEBD472}" dt="2019-12-15T07:31:19.351" v="68" actId="2696"/>
        <pc:sldMkLst>
          <pc:docMk/>
          <pc:sldMk cId="2466923675" sldId="259"/>
        </pc:sldMkLst>
      </pc:sldChg>
      <pc:sldChg chg="modSp modAnim">
        <pc:chgData name="Simon Mawdsley" userId="9650d7569dea74ad" providerId="LiveId" clId="{630E6ADF-1E3D-4205-9852-A9D99EEBD472}" dt="2019-12-15T16:52:29.423" v="1555" actId="20577"/>
        <pc:sldMkLst>
          <pc:docMk/>
          <pc:sldMk cId="4140963875" sldId="259"/>
        </pc:sldMkLst>
        <pc:spChg chg="mod">
          <ac:chgData name="Simon Mawdsley" userId="9650d7569dea74ad" providerId="LiveId" clId="{630E6ADF-1E3D-4205-9852-A9D99EEBD472}" dt="2019-12-15T16:52:29.423" v="1555" actId="20577"/>
          <ac:spMkLst>
            <pc:docMk/>
            <pc:sldMk cId="4140963875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134DB4D3-571E-49BC-8628-69C7EF404BC8}"/>
    <pc:docChg chg="addSld delSld modSld">
      <pc:chgData name="Simon Mawdsley" userId="9650d7569dea74ad" providerId="LiveId" clId="{134DB4D3-571E-49BC-8628-69C7EF404BC8}" dt="2019-11-24T16:36:55.832" v="2610" actId="255"/>
      <pc:docMkLst>
        <pc:docMk/>
      </pc:docMkLst>
      <pc:sldChg chg="modSp modAnim">
        <pc:chgData name="Simon Mawdsley" userId="9650d7569dea74ad" providerId="LiveId" clId="{134DB4D3-571E-49BC-8628-69C7EF404BC8}" dt="2019-11-24T08:23:29.290" v="1212" actId="255"/>
        <pc:sldMkLst>
          <pc:docMk/>
          <pc:sldMk cId="0" sldId="257"/>
        </pc:sldMkLst>
        <pc:spChg chg="mod">
          <ac:chgData name="Simon Mawdsley" userId="9650d7569dea74ad" providerId="LiveId" clId="{134DB4D3-571E-49BC-8628-69C7EF404BC8}" dt="2019-11-23T18:23:56.151" v="67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134DB4D3-571E-49BC-8628-69C7EF404BC8}" dt="2019-11-24T08:23:29.290" v="1212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134DB4D3-571E-49BC-8628-69C7EF404BC8}" dt="2019-11-24T08:23:13.111" v="1210" actId="20577"/>
        <pc:sldMkLst>
          <pc:docMk/>
          <pc:sldMk cId="2969780305" sldId="258"/>
        </pc:sldMkLst>
        <pc:spChg chg="mod">
          <ac:chgData name="Simon Mawdsley" userId="9650d7569dea74ad" providerId="LiveId" clId="{134DB4D3-571E-49BC-8628-69C7EF404BC8}" dt="2019-11-24T08:23:13.111" v="1210" actId="20577"/>
          <ac:spMkLst>
            <pc:docMk/>
            <pc:sldMk cId="2969780305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134DB4D3-571E-49BC-8628-69C7EF404BC8}" dt="2019-11-24T07:48:45.577" v="361" actId="2696"/>
        <pc:sldMkLst>
          <pc:docMk/>
          <pc:sldMk cId="3687037227" sldId="258"/>
        </pc:sldMkLst>
      </pc:sldChg>
      <pc:sldChg chg="modSp modAnim">
        <pc:chgData name="Simon Mawdsley" userId="9650d7569dea74ad" providerId="LiveId" clId="{134DB4D3-571E-49BC-8628-69C7EF404BC8}" dt="2019-11-24T16:36:07.787" v="2603" actId="255"/>
        <pc:sldMkLst>
          <pc:docMk/>
          <pc:sldMk cId="26370445" sldId="259"/>
        </pc:sldMkLst>
        <pc:spChg chg="mod">
          <ac:chgData name="Simon Mawdsley" userId="9650d7569dea74ad" providerId="LiveId" clId="{134DB4D3-571E-49BC-8628-69C7EF404BC8}" dt="2019-11-24T16:36:07.787" v="2603" actId="255"/>
          <ac:spMkLst>
            <pc:docMk/>
            <pc:sldMk cId="26370445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134DB4D3-571E-49BC-8628-69C7EF404BC8}" dt="2019-11-24T07:48:48.154" v="362" actId="2696"/>
        <pc:sldMkLst>
          <pc:docMk/>
          <pc:sldMk cId="2005566096" sldId="259"/>
        </pc:sldMkLst>
      </pc:sldChg>
      <pc:sldChg chg="modSp modAnim">
        <pc:chgData name="Simon Mawdsley" userId="9650d7569dea74ad" providerId="LiveId" clId="{134DB4D3-571E-49BC-8628-69C7EF404BC8}" dt="2019-11-24T16:36:55.832" v="2610" actId="255"/>
        <pc:sldMkLst>
          <pc:docMk/>
          <pc:sldMk cId="307558125" sldId="260"/>
        </pc:sldMkLst>
        <pc:spChg chg="mod">
          <ac:chgData name="Simon Mawdsley" userId="9650d7569dea74ad" providerId="LiveId" clId="{134DB4D3-571E-49BC-8628-69C7EF404BC8}" dt="2019-11-24T16:36:55.832" v="2610" actId="255"/>
          <ac:spMkLst>
            <pc:docMk/>
            <pc:sldMk cId="307558125" sldId="260"/>
            <ac:spMk id="10242" creationId="{CA78E168-0946-4C9D-A1B8-13421F121066}"/>
          </ac:spMkLst>
        </pc:spChg>
      </pc:sldChg>
      <pc:sldChg chg="del">
        <pc:chgData name="Simon Mawdsley" userId="9650d7569dea74ad" providerId="LiveId" clId="{134DB4D3-571E-49BC-8628-69C7EF404BC8}" dt="2019-11-24T07:48:50.285" v="363" actId="2696"/>
        <pc:sldMkLst>
          <pc:docMk/>
          <pc:sldMk cId="1468069124" sldId="260"/>
        </pc:sldMkLst>
      </pc:sldChg>
      <pc:sldChg chg="add del">
        <pc:chgData name="Simon Mawdsley" userId="9650d7569dea74ad" providerId="LiveId" clId="{134DB4D3-571E-49BC-8628-69C7EF404BC8}" dt="2019-11-24T16:11:37.040" v="1835"/>
        <pc:sldMkLst>
          <pc:docMk/>
          <pc:sldMk cId="458282493" sldId="261"/>
        </pc:sldMkLst>
      </pc:sldChg>
    </pc:docChg>
  </pc:docChgLst>
  <pc:docChgLst>
    <pc:chgData name="Simon Mawdsley" userId="9650d7569dea74ad" providerId="LiveId" clId="{5466998D-F770-4BC4-9825-EBF9E5F7C7A5}"/>
    <pc:docChg chg="delSld modSld">
      <pc:chgData name="Simon Mawdsley" userId="9650d7569dea74ad" providerId="LiveId" clId="{5466998D-F770-4BC4-9825-EBF9E5F7C7A5}" dt="2019-11-30T18:37:13.973" v="1888" actId="255"/>
      <pc:docMkLst>
        <pc:docMk/>
      </pc:docMkLst>
      <pc:sldChg chg="modSp modAnim">
        <pc:chgData name="Simon Mawdsley" userId="9650d7569dea74ad" providerId="LiveId" clId="{5466998D-F770-4BC4-9825-EBF9E5F7C7A5}" dt="2019-11-30T18:36:58.249" v="1886" actId="255"/>
        <pc:sldMkLst>
          <pc:docMk/>
          <pc:sldMk cId="0" sldId="257"/>
        </pc:sldMkLst>
        <pc:spChg chg="mod">
          <ac:chgData name="Simon Mawdsley" userId="9650d7569dea74ad" providerId="LiveId" clId="{5466998D-F770-4BC4-9825-EBF9E5F7C7A5}" dt="2019-11-30T18:36:52.984" v="1885" actId="255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5466998D-F770-4BC4-9825-EBF9E5F7C7A5}" dt="2019-11-30T18:36:58.249" v="1886" actId="255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5466998D-F770-4BC4-9825-EBF9E5F7C7A5}" dt="2019-11-30T17:49:56.514" v="1023" actId="2696"/>
        <pc:sldMkLst>
          <pc:docMk/>
          <pc:sldMk cId="2969780305" sldId="258"/>
        </pc:sldMkLst>
      </pc:sldChg>
      <pc:sldChg chg="modSp modAnim">
        <pc:chgData name="Simon Mawdsley" userId="9650d7569dea74ad" providerId="LiveId" clId="{5466998D-F770-4BC4-9825-EBF9E5F7C7A5}" dt="2019-11-30T18:37:05.806" v="1887" actId="255"/>
        <pc:sldMkLst>
          <pc:docMk/>
          <pc:sldMk cId="4169943729" sldId="258"/>
        </pc:sldMkLst>
        <pc:spChg chg="mod">
          <ac:chgData name="Simon Mawdsley" userId="9650d7569dea74ad" providerId="LiveId" clId="{5466998D-F770-4BC4-9825-EBF9E5F7C7A5}" dt="2019-11-30T18:37:05.806" v="1887" actId="255"/>
          <ac:spMkLst>
            <pc:docMk/>
            <pc:sldMk cId="4169943729" sldId="258"/>
            <ac:spMk id="2051" creationId="{227547E7-3258-4E61-B966-8C8C78871F1F}"/>
          </ac:spMkLst>
        </pc:spChg>
        <pc:spChg chg="mod">
          <ac:chgData name="Simon Mawdsley" userId="9650d7569dea74ad" providerId="LiveId" clId="{5466998D-F770-4BC4-9825-EBF9E5F7C7A5}" dt="2019-11-30T18:30:31.531" v="1884" actId="255"/>
          <ac:spMkLst>
            <pc:docMk/>
            <pc:sldMk cId="4169943729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5466998D-F770-4BC4-9825-EBF9E5F7C7A5}" dt="2019-11-30T17:49:58.595" v="1024" actId="2696"/>
        <pc:sldMkLst>
          <pc:docMk/>
          <pc:sldMk cId="26370445" sldId="259"/>
        </pc:sldMkLst>
      </pc:sldChg>
      <pc:sldChg chg="modSp modAnim">
        <pc:chgData name="Simon Mawdsley" userId="9650d7569dea74ad" providerId="LiveId" clId="{5466998D-F770-4BC4-9825-EBF9E5F7C7A5}" dt="2019-11-30T18:37:13.973" v="1888" actId="255"/>
        <pc:sldMkLst>
          <pc:docMk/>
          <pc:sldMk cId="389903178" sldId="259"/>
        </pc:sldMkLst>
        <pc:spChg chg="mod">
          <ac:chgData name="Simon Mawdsley" userId="9650d7569dea74ad" providerId="LiveId" clId="{5466998D-F770-4BC4-9825-EBF9E5F7C7A5}" dt="2019-11-30T18:37:13.973" v="1888" actId="255"/>
          <ac:spMkLst>
            <pc:docMk/>
            <pc:sldMk cId="389903178" sldId="259"/>
            <ac:spMk id="2051" creationId="{227547E7-3258-4E61-B966-8C8C78871F1F}"/>
          </ac:spMkLst>
        </pc:spChg>
        <pc:spChg chg="mod">
          <ac:chgData name="Simon Mawdsley" userId="9650d7569dea74ad" providerId="LiveId" clId="{5466998D-F770-4BC4-9825-EBF9E5F7C7A5}" dt="2019-11-30T18:30:03.357" v="1879" actId="255"/>
          <ac:spMkLst>
            <pc:docMk/>
            <pc:sldMk cId="389903178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5466998D-F770-4BC4-9825-EBF9E5F7C7A5}" dt="2019-11-30T17:50:01.244" v="1025" actId="2696"/>
        <pc:sldMkLst>
          <pc:docMk/>
          <pc:sldMk cId="307558125" sldId="260"/>
        </pc:sldMkLst>
      </pc:sldChg>
    </pc:docChg>
  </pc:docChgLst>
  <pc:docChgLst>
    <pc:chgData name="Simon Mawdsley" userId="9650d7569dea74ad" providerId="LiveId" clId="{20864042-BAD5-4187-BFEC-16E091645DF5}"/>
    <pc:docChg chg="delSld modSld">
      <pc:chgData name="Simon Mawdsley" userId="9650d7569dea74ad" providerId="LiveId" clId="{20864042-BAD5-4187-BFEC-16E091645DF5}" dt="2020-01-18T20:20:33.844" v="1933" actId="14100"/>
      <pc:docMkLst>
        <pc:docMk/>
      </pc:docMkLst>
      <pc:sldChg chg="modSp modAnim">
        <pc:chgData name="Simon Mawdsley" userId="9650d7569dea74ad" providerId="LiveId" clId="{20864042-BAD5-4187-BFEC-16E091645DF5}" dt="2020-01-18T19:52:00.376" v="1545" actId="20577"/>
        <pc:sldMkLst>
          <pc:docMk/>
          <pc:sldMk cId="0" sldId="257"/>
        </pc:sldMkLst>
        <pc:spChg chg="mod">
          <ac:chgData name="Simon Mawdsley" userId="9650d7569dea74ad" providerId="LiveId" clId="{20864042-BAD5-4187-BFEC-16E091645DF5}" dt="2020-01-18T17:40:08.394" v="70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20864042-BAD5-4187-BFEC-16E091645DF5}" dt="2020-01-18T19:52:00.376" v="1545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20864042-BAD5-4187-BFEC-16E091645DF5}" dt="2020-01-18T18:03:07.067" v="891" actId="2696"/>
        <pc:sldMkLst>
          <pc:docMk/>
          <pc:sldMk cId="183325150" sldId="258"/>
        </pc:sldMkLst>
      </pc:sldChg>
      <pc:sldChg chg="modSp modAnim">
        <pc:chgData name="Simon Mawdsley" userId="9650d7569dea74ad" providerId="LiveId" clId="{20864042-BAD5-4187-BFEC-16E091645DF5}" dt="2020-01-18T20:20:33.844" v="1933" actId="14100"/>
        <pc:sldMkLst>
          <pc:docMk/>
          <pc:sldMk cId="4083377130" sldId="258"/>
        </pc:sldMkLst>
        <pc:spChg chg="mod">
          <ac:chgData name="Simon Mawdsley" userId="9650d7569dea74ad" providerId="LiveId" clId="{20864042-BAD5-4187-BFEC-16E091645DF5}" dt="2020-01-18T20:20:33.844" v="1933" actId="14100"/>
          <ac:spMkLst>
            <pc:docMk/>
            <pc:sldMk cId="4083377130" sldId="258"/>
            <ac:spMk id="10242" creationId="{CA78E168-0946-4C9D-A1B8-13421F121066}"/>
          </ac:spMkLst>
        </pc:spChg>
      </pc:sldChg>
      <pc:sldChg chg="modSp del modAnim">
        <pc:chgData name="Simon Mawdsley" userId="9650d7569dea74ad" providerId="LiveId" clId="{20864042-BAD5-4187-BFEC-16E091645DF5}" dt="2020-01-18T20:13:44.591" v="1891" actId="2696"/>
        <pc:sldMkLst>
          <pc:docMk/>
          <pc:sldMk cId="643804843" sldId="259"/>
        </pc:sldMkLst>
        <pc:spChg chg="mod">
          <ac:chgData name="Simon Mawdsley" userId="9650d7569dea74ad" providerId="LiveId" clId="{20864042-BAD5-4187-BFEC-16E091645DF5}" dt="2020-01-18T20:12:09.700" v="1861"/>
          <ac:spMkLst>
            <pc:docMk/>
            <pc:sldMk cId="643804843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09456732-9922-41A0-B7EC-F5FB1E83EB89}"/>
    <pc:docChg chg="delSld modSld">
      <pc:chgData name="Simon Mawdsley" userId="9650d7569dea74ad" providerId="LiveId" clId="{09456732-9922-41A0-B7EC-F5FB1E83EB89}" dt="2020-01-25T19:11:35.481" v="2495"/>
      <pc:docMkLst>
        <pc:docMk/>
      </pc:docMkLst>
      <pc:sldChg chg="modSp modAnim">
        <pc:chgData name="Simon Mawdsley" userId="9650d7569dea74ad" providerId="LiveId" clId="{09456732-9922-41A0-B7EC-F5FB1E83EB89}" dt="2020-01-25T19:11:35.481" v="2495"/>
        <pc:sldMkLst>
          <pc:docMk/>
          <pc:sldMk cId="0" sldId="257"/>
        </pc:sldMkLst>
        <pc:spChg chg="mod">
          <ac:chgData name="Simon Mawdsley" userId="9650d7569dea74ad" providerId="LiveId" clId="{09456732-9922-41A0-B7EC-F5FB1E83EB89}" dt="2020-01-25T17:51:57.722" v="52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09456732-9922-41A0-B7EC-F5FB1E83EB89}" dt="2020-01-25T18:41:55.949" v="1714" actId="255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09456732-9922-41A0-B7EC-F5FB1E83EB89}" dt="2020-01-25T18:13:39.161" v="1001" actId="2696"/>
        <pc:sldMkLst>
          <pc:docMk/>
          <pc:sldMk cId="4083377130" sldId="258"/>
        </pc:sldMkLst>
      </pc:sldChg>
      <pc:sldChg chg="modSp modAnim">
        <pc:chgData name="Simon Mawdsley" userId="9650d7569dea74ad" providerId="LiveId" clId="{09456732-9922-41A0-B7EC-F5FB1E83EB89}" dt="2020-01-25T18:40:59.629" v="1709" actId="20577"/>
        <pc:sldMkLst>
          <pc:docMk/>
          <pc:sldMk cId="634548205" sldId="259"/>
        </pc:sldMkLst>
        <pc:spChg chg="mod">
          <ac:chgData name="Simon Mawdsley" userId="9650d7569dea74ad" providerId="LiveId" clId="{09456732-9922-41A0-B7EC-F5FB1E83EB89}" dt="2020-01-25T18:40:59.629" v="1709" actId="20577"/>
          <ac:spMkLst>
            <pc:docMk/>
            <pc:sldMk cId="634548205" sldId="259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09456732-9922-41A0-B7EC-F5FB1E83EB89}" dt="2020-01-25T19:10:41.532" v="2492" actId="20577"/>
        <pc:sldMkLst>
          <pc:docMk/>
          <pc:sldMk cId="1688956558" sldId="260"/>
        </pc:sldMkLst>
        <pc:spChg chg="mod">
          <ac:chgData name="Simon Mawdsley" userId="9650d7569dea74ad" providerId="LiveId" clId="{09456732-9922-41A0-B7EC-F5FB1E83EB89}" dt="2020-01-25T19:10:41.532" v="2492" actId="20577"/>
          <ac:spMkLst>
            <pc:docMk/>
            <pc:sldMk cId="1688956558" sldId="260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FB77185D-F2BE-4291-817C-725C9517350E}"/>
    <pc:docChg chg="delSld modSld">
      <pc:chgData name="Simon Mawdsley" userId="9650d7569dea74ad" providerId="LiveId" clId="{FB77185D-F2BE-4291-817C-725C9517350E}" dt="2019-10-19T19:50:34.501" v="1940" actId="255"/>
      <pc:docMkLst>
        <pc:docMk/>
      </pc:docMkLst>
      <pc:sldChg chg="modSp modAnim">
        <pc:chgData name="Simon Mawdsley" userId="9650d7569dea74ad" providerId="LiveId" clId="{FB77185D-F2BE-4291-817C-725C9517350E}" dt="2019-10-19T19:50:34.501" v="1940" actId="255"/>
        <pc:sldMkLst>
          <pc:docMk/>
          <pc:sldMk cId="0" sldId="257"/>
        </pc:sldMkLst>
        <pc:spChg chg="mod">
          <ac:chgData name="Simon Mawdsley" userId="9650d7569dea74ad" providerId="LiveId" clId="{FB77185D-F2BE-4291-817C-725C9517350E}" dt="2019-10-19T19:50:02.499" v="1933" actId="255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FB77185D-F2BE-4291-817C-725C9517350E}" dt="2019-10-19T19:50:34.501" v="1940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FB77185D-F2BE-4291-817C-725C9517350E}" dt="2019-10-19T19:49:52.748" v="1932" actId="255"/>
        <pc:sldMkLst>
          <pc:docMk/>
          <pc:sldMk cId="569967039" sldId="258"/>
        </pc:sldMkLst>
        <pc:spChg chg="mod">
          <ac:chgData name="Simon Mawdsley" userId="9650d7569dea74ad" providerId="LiveId" clId="{FB77185D-F2BE-4291-817C-725C9517350E}" dt="2019-10-19T19:49:14.113" v="1926" actId="255"/>
          <ac:spMkLst>
            <pc:docMk/>
            <pc:sldMk cId="569967039" sldId="258"/>
            <ac:spMk id="2051" creationId="{227547E7-3258-4E61-B966-8C8C78871F1F}"/>
          </ac:spMkLst>
        </pc:spChg>
        <pc:spChg chg="mod">
          <ac:chgData name="Simon Mawdsley" userId="9650d7569dea74ad" providerId="LiveId" clId="{FB77185D-F2BE-4291-817C-725C9517350E}" dt="2019-10-19T19:49:52.748" v="1932" actId="255"/>
          <ac:spMkLst>
            <pc:docMk/>
            <pc:sldMk cId="569967039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FB77185D-F2BE-4291-817C-725C9517350E}" dt="2019-10-19T16:41:48.470" v="0" actId="2696"/>
        <pc:sldMkLst>
          <pc:docMk/>
          <pc:sldMk cId="1392095010" sldId="258"/>
        </pc:sldMkLst>
      </pc:sldChg>
      <pc:sldChg chg="modSp modAnim">
        <pc:chgData name="Simon Mawdsley" userId="9650d7569dea74ad" providerId="LiveId" clId="{FB77185D-F2BE-4291-817C-725C9517350E}" dt="2019-10-19T19:48:59.589" v="1925" actId="255"/>
        <pc:sldMkLst>
          <pc:docMk/>
          <pc:sldMk cId="207402426" sldId="259"/>
        </pc:sldMkLst>
        <pc:spChg chg="mod">
          <ac:chgData name="Simon Mawdsley" userId="9650d7569dea74ad" providerId="LiveId" clId="{FB77185D-F2BE-4291-817C-725C9517350E}" dt="2019-10-19T19:48:59.589" v="1925" actId="255"/>
          <ac:spMkLst>
            <pc:docMk/>
            <pc:sldMk cId="207402426" sldId="259"/>
            <ac:spMk id="2051" creationId="{227547E7-3258-4E61-B966-8C8C78871F1F}"/>
          </ac:spMkLst>
        </pc:spChg>
        <pc:spChg chg="mod">
          <ac:chgData name="Simon Mawdsley" userId="9650d7569dea74ad" providerId="LiveId" clId="{FB77185D-F2BE-4291-817C-725C9517350E}" dt="2019-10-19T19:48:51.351" v="1924" actId="255"/>
          <ac:spMkLst>
            <pc:docMk/>
            <pc:sldMk cId="207402426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FB77185D-F2BE-4291-817C-725C9517350E}" dt="2019-10-19T16:41:52.259" v="1" actId="2696"/>
        <pc:sldMkLst>
          <pc:docMk/>
          <pc:sldMk cId="3701621009" sldId="259"/>
        </pc:sldMkLst>
      </pc:sldChg>
    </pc:docChg>
  </pc:docChgLst>
  <pc:docChgLst>
    <pc:chgData name="Simon Mawdsley" userId="9650d7569dea74ad" providerId="LiveId" clId="{E8A330BC-28AA-4E31-B7E3-FF781B044814}"/>
    <pc:docChg chg="delSld modSld">
      <pc:chgData name="Simon Mawdsley" userId="9650d7569dea74ad" providerId="LiveId" clId="{E8A330BC-28AA-4E31-B7E3-FF781B044814}" dt="2020-01-04T18:39:52.818" v="2159" actId="255"/>
      <pc:docMkLst>
        <pc:docMk/>
      </pc:docMkLst>
      <pc:sldChg chg="modSp modAnim">
        <pc:chgData name="Simon Mawdsley" userId="9650d7569dea74ad" providerId="LiveId" clId="{E8A330BC-28AA-4E31-B7E3-FF781B044814}" dt="2020-01-04T16:43:45.123" v="663" actId="20577"/>
        <pc:sldMkLst>
          <pc:docMk/>
          <pc:sldMk cId="0" sldId="257"/>
        </pc:sldMkLst>
        <pc:spChg chg="mod">
          <ac:chgData name="Simon Mawdsley" userId="9650d7569dea74ad" providerId="LiveId" clId="{E8A330BC-28AA-4E31-B7E3-FF781B044814}" dt="2020-01-04T15:48:03.020" v="14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E8A330BC-28AA-4E31-B7E3-FF781B044814}" dt="2020-01-04T16:43:45.123" v="663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E8A330BC-28AA-4E31-B7E3-FF781B044814}" dt="2020-01-04T18:39:52.818" v="2159" actId="255"/>
        <pc:sldMkLst>
          <pc:docMk/>
          <pc:sldMk cId="263169106" sldId="258"/>
        </pc:sldMkLst>
        <pc:spChg chg="mod">
          <ac:chgData name="Simon Mawdsley" userId="9650d7569dea74ad" providerId="LiveId" clId="{E8A330BC-28AA-4E31-B7E3-FF781B044814}" dt="2020-01-04T18:39:52.818" v="2159" actId="255"/>
          <ac:spMkLst>
            <pc:docMk/>
            <pc:sldMk cId="263169106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E8A330BC-28AA-4E31-B7E3-FF781B044814}" dt="2020-01-04T16:44:56.308" v="664" actId="2696"/>
        <pc:sldMkLst>
          <pc:docMk/>
          <pc:sldMk cId="3410151412" sldId="258"/>
        </pc:sldMkLst>
      </pc:sldChg>
      <pc:sldChg chg="modSp modAnim">
        <pc:chgData name="Simon Mawdsley" userId="9650d7569dea74ad" providerId="LiveId" clId="{E8A330BC-28AA-4E31-B7E3-FF781B044814}" dt="2020-01-04T18:39:39.388" v="2157" actId="255"/>
        <pc:sldMkLst>
          <pc:docMk/>
          <pc:sldMk cId="3992580816" sldId="259"/>
        </pc:sldMkLst>
        <pc:spChg chg="mod">
          <ac:chgData name="Simon Mawdsley" userId="9650d7569dea74ad" providerId="LiveId" clId="{E8A330BC-28AA-4E31-B7E3-FF781B044814}" dt="2020-01-04T18:39:39.388" v="2157" actId="255"/>
          <ac:spMkLst>
            <pc:docMk/>
            <pc:sldMk cId="3992580816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E8A330BC-28AA-4E31-B7E3-FF781B044814}" dt="2020-01-04T16:45:02.753" v="665" actId="2696"/>
        <pc:sldMkLst>
          <pc:docMk/>
          <pc:sldMk cId="4140963875" sldId="259"/>
        </pc:sldMkLst>
      </pc:sldChg>
      <pc:sldChg chg="modSp modAnim">
        <pc:chgData name="Simon Mawdsley" userId="9650d7569dea74ad" providerId="LiveId" clId="{E8A330BC-28AA-4E31-B7E3-FF781B044814}" dt="2020-01-04T18:39:21.329" v="2154" actId="255"/>
        <pc:sldMkLst>
          <pc:docMk/>
          <pc:sldMk cId="3419030803" sldId="260"/>
        </pc:sldMkLst>
        <pc:spChg chg="mod">
          <ac:chgData name="Simon Mawdsley" userId="9650d7569dea74ad" providerId="LiveId" clId="{E8A330BC-28AA-4E31-B7E3-FF781B044814}" dt="2020-01-04T18:39:21.329" v="2154" actId="255"/>
          <ac:spMkLst>
            <pc:docMk/>
            <pc:sldMk cId="3419030803" sldId="260"/>
            <ac:spMk id="10242" creationId="{CA78E168-0946-4C9D-A1B8-13421F12106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5EC6BD-2346-423C-B3AA-E98BA05EC1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94210-2BCC-41E3-A55C-FEB5255C97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8A550F-8FE3-4088-92C2-CC4A0D5CF6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0CD88-4D9D-492D-B7E1-9F0D114D63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7004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477ADF-BB23-447F-B7DA-8658F8A39C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2FEC2C-79F4-43DF-979E-FEE506F28B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D5952F-0D01-4D9B-A7E0-39B530F08B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A5E37-320F-4685-B4E2-5ABB86E6614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945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2263" y="365125"/>
            <a:ext cx="2014537" cy="56070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91213" cy="56070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A9B0C9-82DF-49B5-B417-4C99EAA3CA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CA611B-CD8E-4A75-BAED-1620FC9717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90F358-267F-42B4-BB78-51F766964E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A527E-91ED-43BC-8005-0758A3312D2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122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593F4F-879C-4CB7-A7B8-EB0EACCB8C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B8FEF9-7091-4AF9-B05B-3ABFE2D8C0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8426D4-055B-4EA6-B6D4-ACB90AD871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688AA-0F78-4FD0-B916-AD952330511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452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24B88C-2211-4498-A33E-2561DB0604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868789-7CE8-4DB2-B584-717780FCDC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E802BC-9F53-4C87-A34D-85637BFB7A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64428-462C-45E6-BEE8-B726EA46464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020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8" y="611188"/>
            <a:ext cx="3744912" cy="5360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0300" y="611188"/>
            <a:ext cx="3746500" cy="5360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88CA899-F061-4D13-81D4-E99316AF2D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9A32BCC-FD73-4A65-9F5A-710D76795C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6B22853-0ACE-4837-8A43-67BC6A4C21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C538F-2C73-43A6-814C-D66AC46C0B0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433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DC163EA-1D2A-4C18-9FD8-83A070C9AA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EEE7611-E8E3-447B-A5E2-54EFC736D0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BD84977-1124-48A1-B0EF-D752F7DB12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E2B0E-5914-4688-91D1-02607A1F1F1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968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91C43A1-95A5-4C74-95C4-4A3F009D96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659244-FA7F-43D5-A00B-2DAD467628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727344D-2892-4B23-B86E-1320F7ED00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DDF78-5D3B-4FB9-93CA-D1ADDEED3D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9098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BFA646F4-D005-4DD7-B956-638123568A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9297B37-B17F-4F1B-99C8-B89688C2E8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48E4875-C7B0-4915-89CB-2D6D6108CA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C9F1F-C8E7-47DC-8623-5AA68AB2918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5162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29ADCB3-20C5-4358-BF23-98100A3866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8C08D9D-0459-4D06-B450-B8F85C669E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CE90A4B-4E03-4E9B-A157-4CF4CAC7D7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B2399-3D60-4E74-8A9F-A730F0EA3A1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8640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59BF213-27DB-4735-8AB1-5AF588A3EB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01DF01B-7BF3-478E-87A1-588085CE1A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AA10D5B-6E25-43A2-855A-679BB56A4F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CFAE4-4460-4301-8803-AA2FE76E202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3243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00FB2AF-01B3-46B1-8963-47CC3BAC4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611188"/>
            <a:ext cx="7643812" cy="536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4341208-1B4C-4855-9E9F-CF5BCC01E94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5304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4EA3BCDD-720D-48CB-BD91-918737479E8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4D058D0F-C7DC-4AE0-90DF-DD24947D06A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D8337FE-2CAA-4A7F-86F6-9FB4F29D0FB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A78E168-0946-4C9D-A1B8-13421F1210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484784"/>
            <a:ext cx="8785225" cy="511286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b="1" dirty="0">
                <a:solidFill>
                  <a:srgbClr val="FFFFFF"/>
                </a:solidFill>
              </a:rPr>
              <a:t>The disabled man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3x emphasis on the impossibility of healing </a:t>
            </a:r>
            <a:r>
              <a:rPr lang="en-GB" altLang="en-US" sz="2000" dirty="0">
                <a:solidFill>
                  <a:srgbClr val="FFFFFF"/>
                </a:solidFill>
              </a:rPr>
              <a:t>v8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Physically, this man was beyond cure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But his whole life was about to change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Not a coincidence, a </a:t>
            </a:r>
            <a:r>
              <a:rPr lang="en-GB" altLang="en-US" sz="2400" b="1" dirty="0">
                <a:solidFill>
                  <a:srgbClr val="FFFFFF"/>
                </a:solidFill>
              </a:rPr>
              <a:t>God</a:t>
            </a:r>
            <a:r>
              <a:rPr lang="en-GB" altLang="en-US" sz="2400" dirty="0">
                <a:solidFill>
                  <a:srgbClr val="FFFFFF"/>
                </a:solidFill>
              </a:rPr>
              <a:t> incidence </a:t>
            </a:r>
            <a:r>
              <a:rPr lang="en-GB" altLang="en-US" sz="2000" dirty="0">
                <a:solidFill>
                  <a:srgbClr val="FFFFFF"/>
                </a:solidFill>
              </a:rPr>
              <a:t>Rom 8v28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The man listened to Paul </a:t>
            </a:r>
            <a:r>
              <a:rPr lang="en-GB" altLang="en-US" sz="2000" dirty="0">
                <a:solidFill>
                  <a:srgbClr val="FFFFFF"/>
                </a:solidFill>
              </a:rPr>
              <a:t>v9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The more he listened, the more his faith grew </a:t>
            </a:r>
            <a:r>
              <a:rPr lang="en-GB" altLang="en-US" sz="2000" dirty="0">
                <a:solidFill>
                  <a:srgbClr val="FFFFFF"/>
                </a:solidFill>
              </a:rPr>
              <a:t>Rom 10v17, v9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Speaker &amp; hearer captivated by the Spirit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The Word mixed with faith brings healing </a:t>
            </a:r>
            <a:r>
              <a:rPr lang="en-GB" altLang="en-US" sz="2000" dirty="0">
                <a:solidFill>
                  <a:srgbClr val="FFFFFF"/>
                </a:solidFill>
              </a:rPr>
              <a:t>v9-10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When God gets hold of speaker/hearer anything can happen</a:t>
            </a: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227547E7-3258-4E61-B966-8C8C78871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785225" cy="1040285"/>
          </a:xfrm>
          <a:prstGeom prst="rect">
            <a:avLst/>
          </a:prstGeom>
          <a:noFill/>
          <a:ln w="1905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</a:rPr>
              <a:t>Accessing Acts</a:t>
            </a:r>
          </a:p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</a:rPr>
              <a:t>11. Faith, healing &amp; glory to God </a:t>
            </a:r>
            <a:r>
              <a:rPr lang="en-US" altLang="en-US" sz="2000" b="1" dirty="0">
                <a:solidFill>
                  <a:schemeClr val="bg1"/>
                </a:solidFill>
              </a:rPr>
              <a:t>(14v8-23)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A78E168-0946-4C9D-A1B8-13421F1210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484784"/>
            <a:ext cx="8785225" cy="511286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b="1" dirty="0">
                <a:solidFill>
                  <a:srgbClr val="FFFFFF"/>
                </a:solidFill>
              </a:rPr>
              <a:t>Healing &amp; faith </a:t>
            </a:r>
            <a:r>
              <a:rPr lang="en-GB" altLang="en-US" sz="2000" b="1" dirty="0">
                <a:solidFill>
                  <a:srgbClr val="FFFFFF"/>
                </a:solidFill>
              </a:rPr>
              <a:t>v9-10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Special gifts of faith given to speaker &amp; hearer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Spiritual healing is God’s will: make us Christ-like </a:t>
            </a:r>
            <a:r>
              <a:rPr lang="en-GB" altLang="en-US" sz="2000" dirty="0">
                <a:solidFill>
                  <a:srgbClr val="FFFFFF"/>
                </a:solidFill>
              </a:rPr>
              <a:t>Rom 8v29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Not always sure God will physically heal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Spiritual healing by living with physical problem </a:t>
            </a:r>
            <a:r>
              <a:rPr lang="en-GB" altLang="en-US" sz="2000" dirty="0">
                <a:solidFill>
                  <a:srgbClr val="FFFFFF"/>
                </a:solidFill>
              </a:rPr>
              <a:t>Ps 119v67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P’s thorn in the flesh boosted spiritual healing </a:t>
            </a:r>
            <a:r>
              <a:rPr lang="en-GB" altLang="en-US" sz="2000" dirty="0">
                <a:solidFill>
                  <a:srgbClr val="FFFFFF"/>
                </a:solidFill>
              </a:rPr>
              <a:t>2 Cor 12v7-10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Use physical difficulties as opportunity to trust Christ’s power</a:t>
            </a: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227547E7-3258-4E61-B966-8C8C78871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785225" cy="1040285"/>
          </a:xfrm>
          <a:prstGeom prst="rect">
            <a:avLst/>
          </a:prstGeom>
          <a:noFill/>
          <a:ln w="1905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Accessing Acts</a:t>
            </a:r>
          </a:p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11. Faith, healing &amp; glory to God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(14v8-23)</a:t>
            </a:r>
          </a:p>
        </p:txBody>
      </p:sp>
    </p:spTree>
    <p:extLst>
      <p:ext uri="{BB962C8B-B14F-4D97-AF65-F5344CB8AC3E}">
        <p14:creationId xmlns:p14="http://schemas.microsoft.com/office/powerpoint/2010/main" val="63454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A78E168-0946-4C9D-A1B8-13421F1210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484784"/>
            <a:ext cx="8785225" cy="511286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b="1" dirty="0">
                <a:solidFill>
                  <a:srgbClr val="FFFFFF"/>
                </a:solidFill>
              </a:rPr>
              <a:t>Giving glory to other gods </a:t>
            </a:r>
            <a:r>
              <a:rPr lang="en-GB" altLang="en-US" sz="2000" b="1" dirty="0">
                <a:solidFill>
                  <a:srgbClr val="FFFFFF"/>
                </a:solidFill>
              </a:rPr>
              <a:t>v11-13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They put God’s power down to the power of their gods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Looking for god becoming human, but wrong human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Society gives god-like status to mere human beings</a:t>
            </a:r>
          </a:p>
          <a:p>
            <a:pPr lvl="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b="1" dirty="0">
                <a:solidFill>
                  <a:srgbClr val="FFFFFF"/>
                </a:solidFill>
              </a:rPr>
              <a:t>Giving glory to the only Living God </a:t>
            </a:r>
            <a:r>
              <a:rPr lang="en-GB" altLang="en-US" sz="2000" b="1" dirty="0">
                <a:solidFill>
                  <a:srgbClr val="FFFFFF"/>
                </a:solidFill>
              </a:rPr>
              <a:t>v14-15</a:t>
            </a:r>
          </a:p>
          <a:p>
            <a:pPr lvl="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P&amp;B hated getting the glory, being worshipped </a:t>
            </a:r>
            <a:r>
              <a:rPr lang="en-GB" altLang="en-US" sz="2000" dirty="0">
                <a:solidFill>
                  <a:srgbClr val="FFFFFF"/>
                </a:solidFill>
              </a:rPr>
              <a:t>v14-15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P’s reaction to man-worshipping Corinth </a:t>
            </a:r>
            <a:r>
              <a:rPr lang="en-GB" altLang="en-US" sz="2000" dirty="0">
                <a:solidFill>
                  <a:srgbClr val="FFFFFF"/>
                </a:solidFill>
              </a:rPr>
              <a:t>1 Cor 1v12-13, 3v4-7</a:t>
            </a:r>
          </a:p>
          <a:p>
            <a:pPr lvl="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P&amp;B give all the glory to the Lord </a:t>
            </a:r>
            <a:r>
              <a:rPr lang="en-GB" altLang="en-US" sz="2000" dirty="0">
                <a:solidFill>
                  <a:srgbClr val="FFFFFF"/>
                </a:solidFill>
              </a:rPr>
              <a:t>v15-17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Falls on deaf ears </a:t>
            </a:r>
            <a:r>
              <a:rPr lang="en-GB" altLang="en-US" sz="2000" dirty="0">
                <a:solidFill>
                  <a:srgbClr val="FFFFFF"/>
                </a:solidFill>
              </a:rPr>
              <a:t>v18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The fickle crowd </a:t>
            </a:r>
            <a:r>
              <a:rPr lang="en-GB" altLang="en-US" sz="2000" dirty="0">
                <a:solidFill>
                  <a:srgbClr val="FFFFFF"/>
                </a:solidFill>
              </a:rPr>
              <a:t>v19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Many would rather worship humans than the </a:t>
            </a:r>
            <a:r>
              <a:rPr lang="en-GB" altLang="en-US" sz="2400" b="1" dirty="0" err="1">
                <a:solidFill>
                  <a:srgbClr val="FFFFFF"/>
                </a:solidFill>
              </a:rPr>
              <a:t>GOD</a:t>
            </a:r>
            <a:r>
              <a:rPr lang="en-GB" altLang="en-US" sz="2400" dirty="0" err="1">
                <a:solidFill>
                  <a:srgbClr val="FFFFFF"/>
                </a:solidFill>
              </a:rPr>
              <a:t>human</a:t>
            </a:r>
            <a:endParaRPr lang="en-GB" altLang="en-US" sz="2400" dirty="0">
              <a:solidFill>
                <a:srgbClr val="FFFFFF"/>
              </a:solidFill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Expect nothing of others &amp; everything of Christ!</a:t>
            </a: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227547E7-3258-4E61-B966-8C8C78871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785225" cy="1040285"/>
          </a:xfrm>
          <a:prstGeom prst="rect">
            <a:avLst/>
          </a:prstGeom>
          <a:noFill/>
          <a:ln w="1905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Accessing Acts</a:t>
            </a:r>
          </a:p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11. Faith, healing &amp; glory to God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(14v8-23)</a:t>
            </a:r>
          </a:p>
        </p:txBody>
      </p:sp>
    </p:spTree>
    <p:extLst>
      <p:ext uri="{BB962C8B-B14F-4D97-AF65-F5344CB8AC3E}">
        <p14:creationId xmlns:p14="http://schemas.microsoft.com/office/powerpoint/2010/main" val="168895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7531</TotalTime>
  <Words>283</Words>
  <Application>Microsoft Office PowerPoint</Application>
  <PresentationFormat>On-screen Show (4:3)</PresentationFormat>
  <Paragraphs>35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Wingdings</vt:lpstr>
      <vt:lpstr>1_Default Design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C Woodward</dc:creator>
  <cp:lastModifiedBy>Simon Mawdsley</cp:lastModifiedBy>
  <cp:revision>721</cp:revision>
  <dcterms:created xsi:type="dcterms:W3CDTF">2006-01-12T20:26:07Z</dcterms:created>
  <dcterms:modified xsi:type="dcterms:W3CDTF">2020-01-25T19:11:41Z</dcterms:modified>
</cp:coreProperties>
</file>