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48" autoAdjust="0"/>
    <p:restoredTop sz="56410" autoAdjust="0"/>
  </p:normalViewPr>
  <p:slideViewPr>
    <p:cSldViewPr snapToGrid="0">
      <p:cViewPr varScale="1">
        <p:scale>
          <a:sx n="64" d="100"/>
          <a:sy n="64" d="100"/>
        </p:scale>
        <p:origin x="-274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4F5A2-2945-4C27-9E11-65A59DB67341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81728-85B0-4DB8-85A9-099103460A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65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81728-85B0-4DB8-85A9-099103460A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3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81728-85B0-4DB8-85A9-099103460A0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92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15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77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17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29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40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35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98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3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12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70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CFFAD-D201-47EB-8ADE-8B1B207AE47F}" type="datetimeFigureOut">
              <a:rPr lang="en-GB" smtClean="0"/>
              <a:t>11/12/2016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43561-1970-4A26-A349-01319F3C18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53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 smtClean="0"/>
              <a:t>Responding to Jesus</a:t>
            </a:r>
            <a:r>
              <a:rPr lang="en-GB" b="1" dirty="0" smtClean="0"/>
              <a:t>         John2:1-11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240" y="1425065"/>
            <a:ext cx="10515600" cy="520160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sz="3500" b="1" dirty="0" smtClean="0"/>
              <a:t>The </a:t>
            </a:r>
            <a:r>
              <a:rPr lang="en-GB" sz="3500" b="1" dirty="0"/>
              <a:t>Presence of God (Immanuel); </a:t>
            </a:r>
            <a:endParaRPr lang="en-GB" sz="3500" b="1" dirty="0" smtClean="0"/>
          </a:p>
          <a:p>
            <a:pPr lvl="1"/>
            <a:r>
              <a:rPr lang="en-GB" sz="3100" i="1" dirty="0" smtClean="0"/>
              <a:t>	</a:t>
            </a:r>
            <a:r>
              <a:rPr lang="en-GB" sz="3500" i="1" dirty="0" smtClean="0"/>
              <a:t>Phil 2:7; 1 </a:t>
            </a:r>
            <a:r>
              <a:rPr lang="en-GB" sz="3500" i="1" dirty="0"/>
              <a:t>Tim </a:t>
            </a:r>
            <a:r>
              <a:rPr lang="en-GB" sz="3500" i="1" dirty="0" smtClean="0"/>
              <a:t>3:16, John </a:t>
            </a:r>
            <a:r>
              <a:rPr lang="en-GB" sz="3500" i="1" dirty="0"/>
              <a:t>1:14 </a:t>
            </a:r>
          </a:p>
          <a:p>
            <a:pPr marL="0" indent="0">
              <a:buNone/>
            </a:pPr>
            <a:r>
              <a:rPr lang="en-GB" sz="3500" b="1" dirty="0" smtClean="0"/>
              <a:t>2</a:t>
            </a:r>
            <a:r>
              <a:rPr lang="en-GB" sz="3500" b="1" dirty="0"/>
              <a:t>. The Problem (of sin) v3 “</a:t>
            </a:r>
            <a:r>
              <a:rPr lang="en-GB" sz="3500" i="1" dirty="0"/>
              <a:t>they have no wine.” </a:t>
            </a:r>
            <a:endParaRPr lang="en-GB" sz="3500" i="1" dirty="0" smtClean="0"/>
          </a:p>
          <a:p>
            <a:pPr marL="0" indent="0">
              <a:buNone/>
            </a:pPr>
            <a:r>
              <a:rPr lang="en-GB" sz="3500" b="1" dirty="0"/>
              <a:t>3. The Purpose of God ; </a:t>
            </a:r>
            <a:endParaRPr lang="en-GB" sz="3500" b="1" dirty="0" smtClean="0"/>
          </a:p>
          <a:p>
            <a:pPr lvl="1"/>
            <a:r>
              <a:rPr lang="en-GB" sz="3100" b="1" i="1" dirty="0"/>
              <a:t>	</a:t>
            </a:r>
            <a:r>
              <a:rPr lang="en-GB" sz="3100" i="1" dirty="0" smtClean="0"/>
              <a:t>v4</a:t>
            </a:r>
            <a:r>
              <a:rPr lang="en-GB" sz="3100" i="1" dirty="0"/>
              <a:t>; </a:t>
            </a:r>
            <a:r>
              <a:rPr lang="en-GB" sz="3100" dirty="0" smtClean="0"/>
              <a:t>“</a:t>
            </a:r>
            <a:r>
              <a:rPr lang="en-GB" sz="3100" i="1" dirty="0" smtClean="0"/>
              <a:t>My </a:t>
            </a:r>
            <a:r>
              <a:rPr lang="en-GB" sz="3100" i="1" dirty="0"/>
              <a:t>hour has not yet come.”</a:t>
            </a:r>
          </a:p>
          <a:p>
            <a:pPr marL="0" indent="0">
              <a:buNone/>
            </a:pPr>
            <a:r>
              <a:rPr lang="en-GB" sz="3500" b="1" dirty="0"/>
              <a:t>4. The Power of God; </a:t>
            </a:r>
            <a:endParaRPr lang="en-GB" sz="3500" b="1" dirty="0" smtClean="0"/>
          </a:p>
          <a:p>
            <a:pPr lvl="1"/>
            <a:r>
              <a:rPr lang="en-GB" sz="3100" b="1" i="1" dirty="0"/>
              <a:t>	</a:t>
            </a:r>
            <a:r>
              <a:rPr lang="en-GB" sz="3100" i="1" dirty="0" smtClean="0"/>
              <a:t>v7 </a:t>
            </a:r>
            <a:r>
              <a:rPr lang="en-GB" sz="3100" i="1" dirty="0"/>
              <a:t>“Jesus said to the servants, “Fill the jars with water”</a:t>
            </a:r>
          </a:p>
          <a:p>
            <a:pPr marL="0" indent="0">
              <a:buNone/>
            </a:pPr>
            <a:r>
              <a:rPr lang="en-GB" sz="3900" b="1" dirty="0" smtClean="0"/>
              <a:t>5</a:t>
            </a:r>
            <a:r>
              <a:rPr lang="en-GB" sz="3900" b="1" dirty="0"/>
              <a:t>. The Personal Response; </a:t>
            </a:r>
            <a:endParaRPr lang="en-GB" sz="3900" b="1" dirty="0" smtClean="0"/>
          </a:p>
          <a:p>
            <a:pPr lvl="1"/>
            <a:r>
              <a:rPr lang="en-GB" sz="3500" b="1" i="1" dirty="0"/>
              <a:t>	</a:t>
            </a:r>
            <a:r>
              <a:rPr lang="en-GB" sz="3500" i="1" dirty="0" smtClean="0"/>
              <a:t>v11 </a:t>
            </a:r>
            <a:r>
              <a:rPr lang="en-GB" sz="3500" i="1" dirty="0"/>
              <a:t>“his disciples believed in him.”</a:t>
            </a:r>
          </a:p>
          <a:p>
            <a:endParaRPr lang="en-GB" sz="3600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91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An On-Going Relationship with Christ; </a:t>
            </a:r>
            <a:br>
              <a:rPr lang="en-GB" dirty="0"/>
            </a:br>
            <a:r>
              <a:rPr lang="en-GB" sz="3600" i="1" dirty="0"/>
              <a:t>Perhaps people only want a Christ who turns water into wine?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How Things Can Go Wrong</a:t>
            </a:r>
          </a:p>
          <a:p>
            <a:pPr lvl="1"/>
            <a:r>
              <a:rPr lang="en-GB" sz="4000" dirty="0" smtClean="0"/>
              <a:t>v13</a:t>
            </a:r>
            <a:r>
              <a:rPr lang="en-GB" sz="4000" dirty="0"/>
              <a:t>; It’s all about me; </a:t>
            </a:r>
          </a:p>
          <a:p>
            <a:pPr lvl="1"/>
            <a:r>
              <a:rPr lang="en-GB" sz="4000" dirty="0" smtClean="0"/>
              <a:t>v14</a:t>
            </a:r>
            <a:r>
              <a:rPr lang="en-GB" sz="4000" dirty="0"/>
              <a:t>; “Things” get in the way</a:t>
            </a:r>
          </a:p>
          <a:p>
            <a:pPr marL="914400" lvl="1" indent="-457200">
              <a:buFont typeface="+mj-lt"/>
              <a:buAutoNum type="arabicPeriod"/>
            </a:pPr>
            <a:endParaRPr lang="en-GB" sz="4000" dirty="0"/>
          </a:p>
          <a:p>
            <a:r>
              <a:rPr lang="en-GB" sz="4000" dirty="0"/>
              <a:t>How Christ (and then us) Responds</a:t>
            </a:r>
          </a:p>
          <a:p>
            <a:pPr lvl="1"/>
            <a:r>
              <a:rPr lang="en-GB" sz="4000" dirty="0"/>
              <a:t>v15; Divine </a:t>
            </a:r>
            <a:r>
              <a:rPr lang="en-GB" sz="4000" dirty="0" smtClean="0"/>
              <a:t>Action</a:t>
            </a:r>
          </a:p>
          <a:p>
            <a:pPr lvl="1"/>
            <a:r>
              <a:rPr lang="en-GB" sz="4000" dirty="0" smtClean="0"/>
              <a:t>v22; A Deepening Response</a:t>
            </a:r>
          </a:p>
        </p:txBody>
      </p:sp>
    </p:spTree>
    <p:extLst>
      <p:ext uri="{BB962C8B-B14F-4D97-AF65-F5344CB8AC3E}">
        <p14:creationId xmlns:p14="http://schemas.microsoft.com/office/powerpoint/2010/main" val="268416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57</Words>
  <Application>Microsoft Office PowerPoint</Application>
  <PresentationFormat>Custom</PresentationFormat>
  <Paragraphs>20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Responding to Jesus         John2:1-11 </vt:lpstr>
      <vt:lpstr>An On-Going Relationship with Christ;  Perhaps people only want a Christ who turns water into wine?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DJ</dc:creator>
  <cp:lastModifiedBy>Sound</cp:lastModifiedBy>
  <cp:revision>22</cp:revision>
  <dcterms:created xsi:type="dcterms:W3CDTF">2016-12-02T07:15:06Z</dcterms:created>
  <dcterms:modified xsi:type="dcterms:W3CDTF">2016-12-11T12:08:22Z</dcterms:modified>
</cp:coreProperties>
</file>