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1" r:id="rId4"/>
    <p:sldId id="260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566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1B9A6-0D4D-4DE2-AE02-6384245A2CE3}" type="datetimeFigureOut">
              <a:rPr lang="en-GB" smtClean="0"/>
              <a:pPr/>
              <a:t>24/03/2016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1A54A-C160-48E1-AE4D-F9528BDB9AD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s://www.google.co.uk/url?sa=i&amp;rct=j&amp;q=&amp;esrc=s&amp;source=images&amp;cd=&amp;cad=rja&amp;uact=8&amp;ved=0ahUKEwjZ5d6YpNnLAhUGBBoKHZcICCQQjRwIBw&amp;url=https%3A%2F%2Furtravelogues.wordpress.com%2F2012%2F04%2F23%2Ftwo-unforgettable-weeks%2F&amp;bvm=bv.117604692,d.d2s&amp;psig=AFQjCNFBcQTDGi9Vc1ElDLQh02ZjSCx_lg&amp;ust=145890749898334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304800" y="228600"/>
            <a:ext cx="5791200" cy="3228439"/>
            <a:chOff x="533400" y="1447800"/>
            <a:chExt cx="5791200" cy="3228439"/>
          </a:xfrm>
        </p:grpSpPr>
        <p:sp>
          <p:nvSpPr>
            <p:cNvPr id="13" name="Rectangle 12"/>
            <p:cNvSpPr/>
            <p:nvPr/>
          </p:nvSpPr>
          <p:spPr>
            <a:xfrm>
              <a:off x="533400" y="1447800"/>
              <a:ext cx="5791200" cy="32004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3400" y="1447800"/>
              <a:ext cx="5791200" cy="1323439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3400" y="2590800"/>
              <a:ext cx="5791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5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3400" y="3352800"/>
              <a:ext cx="5791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6019800"/>
            <a:ext cx="9144000" cy="83820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-16413" y="600710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11 BBQ on the Beach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  <a:p>
            <a:pPr algn="ct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(John 21:1-14)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#11 BBQ on the Beach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(John 21:1-14)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pic>
        <p:nvPicPr>
          <p:cNvPr id="14338" name="Picture 2" descr="https://urtravelogues.files.wordpress.com/2012/04/sunrise-at-the-sea-of-galil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" y="1095359"/>
            <a:ext cx="9042399" cy="5749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#11 BBQ on the Beach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(John 21:1-14)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1524000"/>
            <a:ext cx="68260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/>
            <a:r>
              <a:rPr lang="en-GB" sz="2800" dirty="0" smtClean="0"/>
              <a:t>#1 Spend time with Jesus </a:t>
            </a:r>
            <a:r>
              <a:rPr lang="en-GB" sz="2000" dirty="0" smtClean="0"/>
              <a:t>(v1)</a:t>
            </a:r>
            <a:endParaRPr lang="en-GB" sz="2800" dirty="0" smtClean="0"/>
          </a:p>
          <a:p>
            <a:r>
              <a:rPr lang="en-GB" sz="2800" dirty="0" smtClean="0"/>
              <a:t>#2 Depend on Jesus </a:t>
            </a:r>
            <a:r>
              <a:rPr lang="en-GB" sz="2000" dirty="0" smtClean="0"/>
              <a:t>(v3-5)</a:t>
            </a:r>
            <a:endParaRPr lang="en-GB" sz="2800" dirty="0" smtClean="0"/>
          </a:p>
          <a:p>
            <a:r>
              <a:rPr lang="en-GB" sz="2800" dirty="0" smtClean="0"/>
              <a:t>#3 Recognise Jesus in your circumstances </a:t>
            </a:r>
            <a:r>
              <a:rPr lang="en-GB" sz="2000" dirty="0" smtClean="0"/>
              <a:t>(v6)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#11 BBQ on the Beach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(John 21:1-14)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pic>
        <p:nvPicPr>
          <p:cNvPr id="14338" name="Picture 2" descr="https://urtravelogues.files.wordpress.com/2012/04/sunrise-at-the-sea-of-galile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00" y="1095359"/>
            <a:ext cx="9042399" cy="5749941"/>
          </a:xfrm>
          <a:prstGeom prst="rect">
            <a:avLst/>
          </a:prstGeom>
          <a:noFill/>
        </p:spPr>
      </p:pic>
      <p:pic>
        <p:nvPicPr>
          <p:cNvPr id="14340" name="Picture 4" descr="https://upload.wikimedia.org/wikipedia/commons/thumb/d/d8/JesusBoat.jpg/1024px-JesusBoa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3300" y="1079501"/>
            <a:ext cx="7333255" cy="575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#11 BBQ on the Beach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(John 21:1-14)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1524000"/>
            <a:ext cx="682603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/>
            <a:r>
              <a:rPr lang="en-GB" sz="2800" dirty="0" smtClean="0"/>
              <a:t>#1 Spend time with Jesus </a:t>
            </a:r>
            <a:r>
              <a:rPr lang="en-GB" sz="2000" dirty="0" smtClean="0"/>
              <a:t>(v1)</a:t>
            </a:r>
            <a:endParaRPr lang="en-GB" sz="2800" dirty="0" smtClean="0"/>
          </a:p>
          <a:p>
            <a:r>
              <a:rPr lang="en-GB" sz="2800" dirty="0" smtClean="0"/>
              <a:t>#2 Depend on Jesus </a:t>
            </a:r>
            <a:r>
              <a:rPr lang="en-GB" sz="2000" dirty="0" smtClean="0"/>
              <a:t>(v3-5)</a:t>
            </a:r>
            <a:endParaRPr lang="en-GB" sz="2800" dirty="0" smtClean="0"/>
          </a:p>
          <a:p>
            <a:r>
              <a:rPr lang="en-GB" sz="2800" dirty="0" smtClean="0"/>
              <a:t>#3 Recognise Jesus in your circumstances </a:t>
            </a:r>
            <a:r>
              <a:rPr lang="en-GB" sz="2000" dirty="0" smtClean="0"/>
              <a:t>(v6)</a:t>
            </a:r>
            <a:endParaRPr lang="en-GB" sz="2800" dirty="0" smtClean="0"/>
          </a:p>
          <a:p>
            <a:r>
              <a:rPr lang="en-GB" sz="2800" dirty="0" smtClean="0"/>
              <a:t>#4 Honour Jesus in other people </a:t>
            </a:r>
            <a:r>
              <a:rPr lang="en-GB" sz="2000" dirty="0" smtClean="0"/>
              <a:t>(v7)</a:t>
            </a:r>
            <a:endParaRPr lang="en-GB" sz="2800" dirty="0" smtClean="0"/>
          </a:p>
          <a:p>
            <a:r>
              <a:rPr lang="en-GB" sz="2800" dirty="0" smtClean="0"/>
              <a:t>#5 Partner with Jesus </a:t>
            </a:r>
            <a:r>
              <a:rPr lang="en-GB" sz="2000" dirty="0" smtClean="0"/>
              <a:t>(v8-11)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21297</TotalTime>
  <Words>146</Words>
  <Application>Microsoft Office PowerPoint</Application>
  <PresentationFormat>On-screen Show (4:3)</PresentationFormat>
  <Paragraphs>37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53</cp:revision>
  <dcterms:created xsi:type="dcterms:W3CDTF">2006-08-16T00:00:00Z</dcterms:created>
  <dcterms:modified xsi:type="dcterms:W3CDTF">2016-03-27T15:18:27Z</dcterms:modified>
</cp:coreProperties>
</file>