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4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86200" y="533400"/>
            <a:ext cx="351891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Exile</a:t>
            </a:r>
            <a:endParaRPr lang="en-GB" sz="115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72074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How to live as an </a:t>
            </a:r>
            <a:endParaRPr lang="en-GB" sz="6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1029" name="AutoShape 5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1" name="AutoShape 7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438400" y="2057400"/>
            <a:ext cx="3831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Jeremiah 29:4-9</a:t>
            </a:r>
            <a:endParaRPr lang="en-GB" sz="4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lum contrast="-6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5840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How to live as an EXILE </a:t>
            </a:r>
            <a:endParaRPr lang="en-GB" sz="36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1029" name="AutoShape 5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1" name="AutoShape 7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410559" y="0"/>
            <a:ext cx="2733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Jeremiah 29:4-9</a:t>
            </a:r>
            <a:endParaRPr lang="en-GB" sz="28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1" y="990600"/>
            <a:ext cx="8382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would you feel?</a:t>
            </a:r>
          </a:p>
          <a:p>
            <a:pPr marL="0" lvl="1"/>
            <a:r>
              <a:rPr lang="en-GB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</a:t>
            </a:r>
            <a:r>
              <a:rPr lang="en-GB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137:1</a:t>
            </a: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the rivers of Babylon we sat and wept,</a:t>
            </a:r>
            <a:r>
              <a:rPr lang="en-GB" sz="105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we remembered Zion</a:t>
            </a: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lvl="1"/>
            <a:endParaRPr lang="en-GB" sz="2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r>
              <a:rPr lang="en-GB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1Peter 1:1</a:t>
            </a: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God’s elect, exiles, scattered...</a:t>
            </a:r>
            <a:endParaRPr lang="en-GB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endParaRPr lang="en-GB" dirty="0" smtClean="0">
              <a:solidFill>
                <a:srgbClr val="FFFF00"/>
              </a:solidFill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lum contrast="-6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5840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How to live as an EXILE </a:t>
            </a:r>
            <a:endParaRPr lang="en-GB" sz="36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1029" name="AutoShape 5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1" name="AutoShape 7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410559" y="0"/>
            <a:ext cx="2733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Jeremiah 29:4-9</a:t>
            </a:r>
            <a:endParaRPr lang="en-GB" sz="28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838200"/>
            <a:ext cx="8382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relate to Stoke as an exile in Stoke?</a:t>
            </a:r>
          </a:p>
          <a:p>
            <a:pPr marL="0" lvl="1"/>
            <a:endParaRPr lang="en-GB" sz="1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1: Fit in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(v6)</a:t>
            </a:r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the Babylonians wanted. </a:t>
            </a:r>
          </a:p>
          <a:p>
            <a:pPr marL="0" lvl="1"/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GB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Daniel -&gt; </a:t>
            </a:r>
            <a:r>
              <a:rPr lang="en-GB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Belteshazzar</a:t>
            </a:r>
            <a:endParaRPr lang="en-GB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If self-preservation is your goal, do this!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...but we are called to be holy.</a:t>
            </a:r>
          </a:p>
          <a:p>
            <a:pPr marL="0" lvl="1">
              <a:buFont typeface="Arial" pitchFamily="34" charset="0"/>
              <a:buChar char="•"/>
            </a:pPr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Option 2: Hunker down</a:t>
            </a:r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False prophet lied: 2 years.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GB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28, cf v8-9)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Deeply tempting approach!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...but we are in this for the long-term.</a:t>
            </a:r>
            <a:endParaRPr lang="en-GB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lum contrast="-6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5840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How to live as an EXILE </a:t>
            </a:r>
            <a:endParaRPr lang="en-GB" sz="36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1029" name="AutoShape 5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1" name="AutoShape 7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410559" y="0"/>
            <a:ext cx="2733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Jeremiah 29:4-9</a:t>
            </a:r>
            <a:endParaRPr lang="en-GB" sz="28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838200"/>
            <a:ext cx="83820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relate to Stoke as an exile in Stoke?</a:t>
            </a:r>
          </a:p>
          <a:p>
            <a:pPr marL="0" lvl="1"/>
            <a:endParaRPr lang="en-GB" sz="1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plan: 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a long-term plan (v5)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Don’t fit in &amp; fizzle out (v6)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Seek their peace &amp; prosperity (v7)</a:t>
            </a:r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3"/>
            <a:r>
              <a:rPr lang="en-GB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“shalom” – flourishing in every dimension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1" y="3962400"/>
            <a:ext cx="8458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FFFF00"/>
                </a:solidFill>
              </a:rPr>
              <a:t>  Matthew 5:44 </a:t>
            </a:r>
            <a:r>
              <a:rPr lang="en-GB" sz="2800" dirty="0" smtClean="0">
                <a:solidFill>
                  <a:srgbClr val="FFFF00"/>
                </a:solidFill>
              </a:rPr>
              <a:t>love your enemies and pray for those who persecute you</a:t>
            </a:r>
          </a:p>
          <a:p>
            <a:pPr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FFFF00"/>
                </a:solidFill>
              </a:rPr>
              <a:t>  Luke 10:27 </a:t>
            </a:r>
            <a:r>
              <a:rPr lang="en-GB" sz="2800" dirty="0" smtClean="0">
                <a:solidFill>
                  <a:srgbClr val="FFFF00"/>
                </a:solidFill>
              </a:rPr>
              <a:t>Love your neighbour as yourself</a:t>
            </a:r>
          </a:p>
          <a:p>
            <a:pPr lvl="0"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FFFF00"/>
                </a:solidFill>
              </a:rPr>
              <a:t>  Romans </a:t>
            </a:r>
            <a:r>
              <a:rPr lang="en-GB" sz="2800" b="1" dirty="0" smtClean="0">
                <a:solidFill>
                  <a:srgbClr val="FFFF00"/>
                </a:solidFill>
              </a:rPr>
              <a:t>12:21</a:t>
            </a:r>
            <a:r>
              <a:rPr lang="en-GB" sz="2800" dirty="0" smtClean="0">
                <a:solidFill>
                  <a:srgbClr val="FFFF00"/>
                </a:solidFill>
              </a:rPr>
              <a:t> Do not be overcome by evil, but overcome evil with good.</a:t>
            </a:r>
          </a:p>
          <a:p>
            <a:endParaRPr lang="en-GB" sz="2800" dirty="0" smtClean="0">
              <a:solidFill>
                <a:srgbClr val="FFFF00"/>
              </a:solidFill>
            </a:endParaRPr>
          </a:p>
          <a:p>
            <a:endParaRPr lang="en-GB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lum contrast="-6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5840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How to live as an EXILE </a:t>
            </a:r>
            <a:endParaRPr lang="en-GB" sz="36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1029" name="AutoShape 5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1" name="AutoShape 7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410559" y="0"/>
            <a:ext cx="2733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Jeremiah 29:4-9</a:t>
            </a:r>
            <a:endParaRPr lang="en-GB" sz="28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838200"/>
            <a:ext cx="83820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relate to Stoke as an exile in Stoke?</a:t>
            </a:r>
          </a:p>
          <a:p>
            <a:pPr marL="0" lvl="1"/>
            <a:endParaRPr lang="en-GB" sz="1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plan: 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a long-term plan (v5)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Don’t fit in &amp; fizzle out (v6)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Seek their peace &amp; prosperity (v7)</a:t>
            </a:r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3"/>
            <a:r>
              <a:rPr lang="en-GB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“shalom” – flourishing in every dimension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1" y="3962400"/>
            <a:ext cx="8458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2800" b="1" dirty="0" smtClean="0">
                <a:solidFill>
                  <a:srgbClr val="FFFF00"/>
                </a:solidFill>
              </a:rPr>
              <a:t>1Peter </a:t>
            </a:r>
            <a:r>
              <a:rPr lang="en-GB" sz="2800" b="1" dirty="0" smtClean="0">
                <a:solidFill>
                  <a:srgbClr val="FFFF00"/>
                </a:solidFill>
              </a:rPr>
              <a:t>2:11-12</a:t>
            </a:r>
            <a:r>
              <a:rPr lang="en-GB" sz="2800" dirty="0" smtClean="0">
                <a:solidFill>
                  <a:srgbClr val="FFFF00"/>
                </a:solidFill>
              </a:rPr>
              <a:t> Dear friends, I urge you, as foreigners and </a:t>
            </a:r>
            <a:r>
              <a:rPr lang="en-GB" sz="2800" u="sng" dirty="0" smtClean="0">
                <a:solidFill>
                  <a:srgbClr val="FFFF00"/>
                </a:solidFill>
              </a:rPr>
              <a:t>exiles</a:t>
            </a:r>
            <a:r>
              <a:rPr lang="en-GB" sz="2800" dirty="0" smtClean="0">
                <a:solidFill>
                  <a:srgbClr val="FFFF00"/>
                </a:solidFill>
              </a:rPr>
              <a:t>, to abstain from sinful desires, which wage war against your soul. </a:t>
            </a:r>
            <a:r>
              <a:rPr lang="en-GB" sz="2800" dirty="0" smtClean="0">
                <a:solidFill>
                  <a:srgbClr val="FFFF00"/>
                </a:solidFill>
              </a:rPr>
              <a:t>Live </a:t>
            </a:r>
            <a:r>
              <a:rPr lang="en-GB" sz="2800" dirty="0" smtClean="0">
                <a:solidFill>
                  <a:srgbClr val="FFFF00"/>
                </a:solidFill>
              </a:rPr>
              <a:t>such good lives among the pagans that, though they accuse you of doing wrong, they may see your good deeds and glorify God on the day he visits us.</a:t>
            </a:r>
          </a:p>
          <a:p>
            <a:endParaRPr lang="en-GB" sz="2800" dirty="0" smtClean="0">
              <a:solidFill>
                <a:srgbClr val="FFFF00"/>
              </a:solidFill>
            </a:endParaRPr>
          </a:p>
          <a:p>
            <a:endParaRPr lang="en-GB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lum contrast="-6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5840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How to live as an EXILE </a:t>
            </a:r>
            <a:endParaRPr lang="en-GB" sz="36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1029" name="AutoShape 5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1" name="AutoShape 7" descr="https://www.dollarphotoclub.com/Content/DownloadComp/893951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410559" y="0"/>
            <a:ext cx="2733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Jeremiah 29:4-9</a:t>
            </a:r>
            <a:endParaRPr lang="en-GB" sz="28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JULIAN" pitchFamily="2" charset="0"/>
            </a:endParaRPr>
          </a:p>
        </p:txBody>
      </p:sp>
      <p:pic>
        <p:nvPicPr>
          <p:cNvPr id="10" name="Picture 2" descr="https://dut2up1aqgazz.cloudfront.net/5389de96/9780060677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72537">
            <a:off x="6142057" y="2648772"/>
            <a:ext cx="2543175" cy="385943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33400" y="838200"/>
            <a:ext cx="8382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relate to Stoke as an exile in Stoke?</a:t>
            </a:r>
          </a:p>
          <a:p>
            <a:pPr marL="0" lvl="1"/>
            <a:endParaRPr lang="en-GB" sz="1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plan: 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a long-term plan (v5)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Don’t fit in &amp; fizzle out (v6)</a:t>
            </a:r>
          </a:p>
          <a:p>
            <a:pPr marL="0" lvl="1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Seek their peace &amp; prosperity (v7)</a:t>
            </a:r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3"/>
            <a:r>
              <a:rPr lang="en-GB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“shalom” – flourishing in every dimension</a:t>
            </a:r>
          </a:p>
          <a:p>
            <a:pPr marL="914400" lvl="3"/>
            <a:endParaRPr lang="en-GB" sz="20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3"/>
            <a:endParaRPr lang="en-GB" sz="20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/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How?</a:t>
            </a:r>
          </a:p>
          <a:p>
            <a:pPr marL="0" lvl="1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Jesus’ sacrifice for you drew you in </a:t>
            </a:r>
          </a:p>
          <a:p>
            <a:pPr marL="0" lvl="1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...so that you can confidently sacrifice yourself </a:t>
            </a:r>
          </a:p>
          <a:p>
            <a:pPr marL="0" lvl="1"/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...to draw others to him.</a:t>
            </a:r>
          </a:p>
        </p:txBody>
      </p:sp>
      <p:pic>
        <p:nvPicPr>
          <p:cNvPr id="1027" name="Picture 3" descr="C:\Users\Jon Mason\Desktop\brown_cros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762000"/>
            <a:ext cx="2895600" cy="4376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365</Words>
  <Application>Microsoft Office PowerPoint</Application>
  <PresentationFormat>On-screen Show (4:3)</PresentationFormat>
  <Paragraphs>60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Jon Mason</cp:lastModifiedBy>
  <cp:revision>5</cp:revision>
  <dcterms:created xsi:type="dcterms:W3CDTF">2006-08-16T00:00:00Z</dcterms:created>
  <dcterms:modified xsi:type="dcterms:W3CDTF">2016-01-31T08:53:51Z</dcterms:modified>
</cp:coreProperties>
</file>