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70" r:id="rId4"/>
    <p:sldId id="269" r:id="rId5"/>
    <p:sldId id="258" r:id="rId6"/>
    <p:sldId id="259" r:id="rId7"/>
    <p:sldId id="260" r:id="rId8"/>
    <p:sldId id="261" r:id="rId9"/>
    <p:sldId id="262" r:id="rId10"/>
    <p:sldId id="265" r:id="rId11"/>
    <p:sldId id="264" r:id="rId12"/>
    <p:sldId id="268" r:id="rId13"/>
    <p:sldId id="266" r:id="rId14"/>
    <p:sldId id="267" r:id="rId15"/>
    <p:sldId id="271" r:id="rId16"/>
  </p:sldIdLst>
  <p:sldSz cx="9144000" cy="6858000" type="screen4x3"/>
  <p:notesSz cx="6858000" cy="9144000"/>
  <p:embeddedFontLs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Chiller" pitchFamily="82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19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97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5589240"/>
            <a:ext cx="9144000" cy="1268760"/>
          </a:xfrm>
          <a:prstGeom prst="rect">
            <a:avLst/>
          </a:prstGeom>
          <a:solidFill>
            <a:schemeClr val="accent2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1520" y="5805264"/>
            <a:ext cx="8568952" cy="7920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Sermon Title &amp; Reading</a:t>
            </a:r>
            <a:endParaRPr lang="en-GB" dirty="0"/>
          </a:p>
        </p:txBody>
      </p:sp>
      <p:pic>
        <p:nvPicPr>
          <p:cNvPr id="7" name="Picture 2" descr="Z:\Documents\Jon\Preaching\Resources\Powerpoints\nice backgrounds\Forgiven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44000" cy="3023239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 userDrawn="1"/>
        </p:nvSpPr>
        <p:spPr>
          <a:xfrm>
            <a:off x="3023414" y="3573016"/>
            <a:ext cx="612058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800" i="1" dirty="0" smtClean="0">
                <a:solidFill>
                  <a:srgbClr val="4B1928"/>
                </a:solidFill>
                <a:latin typeface="Chiller" pitchFamily="82" charset="0"/>
              </a:rPr>
              <a:t>to forgiving</a:t>
            </a:r>
            <a:endParaRPr lang="en-GB" sz="13800" i="1" dirty="0">
              <a:solidFill>
                <a:srgbClr val="4B1928"/>
              </a:solidFill>
              <a:latin typeface="Chiller" pitchFamily="82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95536" y="0"/>
            <a:ext cx="170271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600" i="1" dirty="0" smtClean="0">
                <a:solidFill>
                  <a:schemeClr val="accent2">
                    <a:lumMod val="50000"/>
                  </a:schemeClr>
                </a:solidFill>
                <a:latin typeface="Chiller" pitchFamily="82" charset="0"/>
              </a:rPr>
              <a:t>from</a:t>
            </a:r>
            <a:endParaRPr lang="en-GB" sz="9600" i="1" dirty="0">
              <a:solidFill>
                <a:schemeClr val="accent2">
                  <a:lumMod val="50000"/>
                </a:schemeClr>
              </a:solidFill>
              <a:latin typeface="Chiller" pitchFamily="82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980728"/>
          </a:xfrm>
          <a:prstGeom prst="rect">
            <a:avLst/>
          </a:prstGeom>
          <a:solidFill>
            <a:schemeClr val="accent2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251520" y="116632"/>
            <a:ext cx="8568952" cy="7474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Sermon Title &amp; Reading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190B-2BD6-49FE-A18F-0561F3521A1D}" type="datetimeFigureOut">
              <a:rPr lang="en-GB" smtClean="0"/>
              <a:pPr/>
              <a:t>20/11/2011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3BDA7-4777-4871-A21B-44F30918E3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190B-2BD6-49FE-A18F-0561F3521A1D}" type="datetimeFigureOut">
              <a:rPr lang="en-GB" smtClean="0"/>
              <a:pPr/>
              <a:t>20/11/2011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3BDA7-4777-4871-A21B-44F30918E3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190B-2BD6-49FE-A18F-0561F3521A1D}" type="datetimeFigureOut">
              <a:rPr lang="en-GB" smtClean="0"/>
              <a:pPr/>
              <a:t>20/11/2011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3BDA7-4777-4871-A21B-44F30918E3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190B-2BD6-49FE-A18F-0561F3521A1D}" type="datetimeFigureOut">
              <a:rPr lang="en-GB" smtClean="0"/>
              <a:pPr/>
              <a:t>20/11/2011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3BDA7-4777-4871-A21B-44F30918E3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190B-2BD6-49FE-A18F-0561F3521A1D}" type="datetimeFigureOut">
              <a:rPr lang="en-GB" smtClean="0"/>
              <a:pPr/>
              <a:t>20/11/2011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3BDA7-4777-4871-A21B-44F30918E3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190B-2BD6-49FE-A18F-0561F3521A1D}" type="datetimeFigureOut">
              <a:rPr lang="en-GB" smtClean="0"/>
              <a:pPr/>
              <a:t>20/11/2011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3BDA7-4777-4871-A21B-44F30918E3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190B-2BD6-49FE-A18F-0561F3521A1D}" type="datetimeFigureOut">
              <a:rPr lang="en-GB" smtClean="0"/>
              <a:pPr/>
              <a:t>20/11/2011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3BDA7-4777-4871-A21B-44F30918E3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190B-2BD6-49FE-A18F-0561F3521A1D}" type="datetimeFigureOut">
              <a:rPr lang="en-GB" smtClean="0"/>
              <a:pPr/>
              <a:t>20/11/2011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3BDA7-4777-4871-A21B-44F30918E3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D190B-2BD6-49FE-A18F-0561F3521A1D}" type="datetimeFigureOut">
              <a:rPr lang="en-GB" smtClean="0"/>
              <a:pPr/>
              <a:t>20/11/2011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3BDA7-4777-4871-A21B-44F30918E31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D190B-2BD6-49FE-A18F-0561F3521A1D}" type="datetimeFigureOut">
              <a:rPr lang="en-GB" smtClean="0"/>
              <a:pPr/>
              <a:t>20/11/2011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3BDA7-4777-4871-A21B-44F30918E31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51520" y="5661248"/>
            <a:ext cx="8568952" cy="1196752"/>
          </a:xfrm>
        </p:spPr>
        <p:txBody>
          <a:bodyPr>
            <a:normAutofit fontScale="92500" lnSpcReduction="20000"/>
          </a:bodyPr>
          <a:lstStyle/>
          <a:p>
            <a:r>
              <a:rPr lang="en-GB" sz="4800" dirty="0" smtClean="0"/>
              <a:t>#4 – Joseph’s Story</a:t>
            </a:r>
          </a:p>
          <a:p>
            <a:r>
              <a:rPr lang="en-GB" dirty="0" smtClean="0"/>
              <a:t>Genesis 42:1-24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251520" y="2780928"/>
            <a:ext cx="4968552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</a:rPr>
              <a:t>James 1:20</a:t>
            </a:r>
            <a:r>
              <a:rPr lang="en-US" sz="3200" dirty="0" smtClean="0">
                <a:solidFill>
                  <a:schemeClr val="tx2"/>
                </a:solidFill>
              </a:rPr>
              <a:t> …anger does not bring about the righteous life that God desires.</a:t>
            </a:r>
            <a:endParaRPr lang="en-GB" sz="3200" dirty="0" smtClean="0">
              <a:solidFill>
                <a:schemeClr val="tx2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916832"/>
            <a:ext cx="3413720" cy="3474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251520" y="2780928"/>
            <a:ext cx="4968552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b="1" dirty="0" smtClean="0">
                <a:solidFill>
                  <a:schemeClr val="tx2"/>
                </a:solidFill>
              </a:rPr>
              <a:t>Ephesians 4:32</a:t>
            </a:r>
            <a:r>
              <a:rPr lang="en-GB" sz="3200" dirty="0" smtClean="0">
                <a:solidFill>
                  <a:schemeClr val="tx2"/>
                </a:solidFill>
              </a:rPr>
              <a:t> ...forgive each other, just as in Christ God forgave you.</a:t>
            </a:r>
          </a:p>
          <a:p>
            <a:endParaRPr lang="en-GB" sz="3200" dirty="0" smtClean="0">
              <a:solidFill>
                <a:schemeClr val="tx2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420888"/>
            <a:ext cx="399612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323528" y="2492896"/>
            <a:ext cx="4320480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b="1" dirty="0" smtClean="0">
                <a:solidFill>
                  <a:schemeClr val="tx2"/>
                </a:solidFill>
              </a:rPr>
              <a:t>Genesis 42:17</a:t>
            </a:r>
            <a:r>
              <a:rPr lang="en-GB" sz="3200" dirty="0" smtClean="0">
                <a:solidFill>
                  <a:schemeClr val="tx2"/>
                </a:solidFill>
              </a:rPr>
              <a:t> And he put them all in custody for three days.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340768"/>
            <a:ext cx="3860357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4067944" y="1556792"/>
            <a:ext cx="468052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b="1" dirty="0" smtClean="0">
                <a:solidFill>
                  <a:schemeClr val="tx2"/>
                </a:solidFill>
              </a:rPr>
              <a:t>Genesis 42:18-19</a:t>
            </a:r>
            <a:r>
              <a:rPr lang="en-GB" sz="3200" dirty="0" smtClean="0">
                <a:solidFill>
                  <a:schemeClr val="tx2"/>
                </a:solidFill>
              </a:rPr>
              <a:t> On the third day, Joseph said to them, "Do this and you will live, </a:t>
            </a:r>
            <a:r>
              <a:rPr lang="en-GB" sz="3200" i="1" u="sng" dirty="0" smtClean="0">
                <a:solidFill>
                  <a:schemeClr val="tx2"/>
                </a:solidFill>
              </a:rPr>
              <a:t>for I fear God</a:t>
            </a:r>
            <a:r>
              <a:rPr lang="en-GB" sz="3200" dirty="0" smtClean="0">
                <a:solidFill>
                  <a:schemeClr val="tx2"/>
                </a:solidFill>
              </a:rPr>
              <a:t>...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sng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3526164" cy="3109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395536" y="1700808"/>
            <a:ext cx="792088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b="1" dirty="0" smtClean="0">
                <a:solidFill>
                  <a:schemeClr val="tx2"/>
                </a:solidFill>
              </a:rPr>
              <a:t>Ephesians 4:32 </a:t>
            </a:r>
            <a:r>
              <a:rPr lang="en-GB" sz="3200" dirty="0" smtClean="0">
                <a:solidFill>
                  <a:schemeClr val="tx2"/>
                </a:solidFill>
              </a:rPr>
              <a:t>Be kind and compassionate to one another</a:t>
            </a:r>
            <a:r>
              <a:rPr lang="en-GB" sz="3200" i="1" u="sng" dirty="0" smtClean="0">
                <a:solidFill>
                  <a:schemeClr val="tx2"/>
                </a:solidFill>
              </a:rPr>
              <a:t>, forgiving each other, just as in Christ God forgave you.</a:t>
            </a:r>
            <a:endParaRPr kumimoji="0" lang="en-GB" sz="3200" i="1" u="sng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395536" y="1268760"/>
            <a:ext cx="792088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b="1" dirty="0" smtClean="0"/>
              <a:t>He does not take revenge</a:t>
            </a:r>
          </a:p>
          <a:p>
            <a:endParaRPr kumimoji="0" lang="en-GB" sz="3200" b="1" i="1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395536" y="1268760"/>
            <a:ext cx="792088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dirty="0" smtClean="0"/>
              <a:t>He does not take revenge</a:t>
            </a:r>
          </a:p>
          <a:p>
            <a:r>
              <a:rPr lang="en-GB" sz="3200" b="1" dirty="0" smtClean="0"/>
              <a:t>Shows practical love to his brothers</a:t>
            </a:r>
          </a:p>
          <a:p>
            <a:endParaRPr kumimoji="0" lang="en-GB" sz="3200" b="1" i="1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395536" y="1268760"/>
            <a:ext cx="792088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dirty="0" smtClean="0"/>
              <a:t>He does not take revenge</a:t>
            </a:r>
          </a:p>
          <a:p>
            <a:r>
              <a:rPr lang="en-GB" sz="3200" dirty="0" smtClean="0"/>
              <a:t>Shows practical love to his brothers</a:t>
            </a:r>
          </a:p>
          <a:p>
            <a:r>
              <a:rPr lang="en-GB" sz="3200" b="1" dirty="0" smtClean="0"/>
              <a:t>He aims high, wisely</a:t>
            </a:r>
          </a:p>
          <a:p>
            <a:endParaRPr kumimoji="0" lang="en-GB" sz="3200" b="1" i="1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395536" y="1268760"/>
            <a:ext cx="792088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dirty="0" smtClean="0"/>
              <a:t>He does not take revenge</a:t>
            </a:r>
          </a:p>
          <a:p>
            <a:r>
              <a:rPr lang="en-GB" sz="3200" dirty="0" smtClean="0"/>
              <a:t>Shows practical love to his brothers</a:t>
            </a:r>
          </a:p>
          <a:p>
            <a:r>
              <a:rPr lang="en-GB" sz="3200" dirty="0" smtClean="0"/>
              <a:t>He aims high, wisely</a:t>
            </a:r>
          </a:p>
          <a:p>
            <a:r>
              <a:rPr lang="en-GB" sz="3200" b="1" dirty="0" smtClean="0"/>
              <a:t>Talks to them, alone</a:t>
            </a:r>
          </a:p>
          <a:p>
            <a:endParaRPr lang="en-GB" sz="3200" b="1" dirty="0" smtClean="0"/>
          </a:p>
          <a:p>
            <a:r>
              <a:rPr lang="en-GB" sz="3200" b="1" dirty="0" smtClean="0">
                <a:solidFill>
                  <a:schemeClr val="tx2"/>
                </a:solidFill>
              </a:rPr>
              <a:t>Genesis 45:1</a:t>
            </a:r>
            <a:r>
              <a:rPr lang="en-GB" sz="3200" dirty="0" smtClean="0">
                <a:solidFill>
                  <a:schemeClr val="tx2"/>
                </a:solidFill>
              </a:rPr>
              <a:t> Then Joseph could no longer control himself before all his attendants, and he cried out, </a:t>
            </a:r>
            <a:r>
              <a:rPr lang="en-GB" sz="3200" i="1" u="sng" dirty="0" smtClean="0">
                <a:solidFill>
                  <a:schemeClr val="tx2"/>
                </a:solidFill>
              </a:rPr>
              <a:t>"Make everyone leave my presence!"</a:t>
            </a:r>
            <a:r>
              <a:rPr lang="en-GB" sz="3200" dirty="0" smtClean="0">
                <a:solidFill>
                  <a:schemeClr val="tx2"/>
                </a:solidFill>
              </a:rPr>
              <a:t> So there was no-one with Joseph when he made himself known to his brothers.</a:t>
            </a:r>
          </a:p>
          <a:p>
            <a:endParaRPr lang="en-GB" sz="3200" b="1" dirty="0" smtClean="0"/>
          </a:p>
          <a:p>
            <a:endParaRPr kumimoji="0" lang="en-GB" sz="3200" b="1" i="1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395536" y="1268760"/>
            <a:ext cx="7920880" cy="4680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dirty="0" smtClean="0"/>
              <a:t>He does not take revenge</a:t>
            </a:r>
          </a:p>
          <a:p>
            <a:r>
              <a:rPr lang="en-GB" sz="3200" dirty="0" smtClean="0"/>
              <a:t>Shows practical love to his brothers</a:t>
            </a:r>
          </a:p>
          <a:p>
            <a:r>
              <a:rPr lang="en-GB" sz="3200" dirty="0" smtClean="0"/>
              <a:t>He aims high, wisely</a:t>
            </a:r>
          </a:p>
          <a:p>
            <a:r>
              <a:rPr lang="en-GB" sz="3200" b="1" dirty="0" smtClean="0"/>
              <a:t>Talks to them, alone</a:t>
            </a:r>
          </a:p>
          <a:p>
            <a:endParaRPr lang="en-GB" sz="3200" b="1" dirty="0" smtClean="0"/>
          </a:p>
          <a:p>
            <a:endParaRPr lang="en-GB" sz="3200" b="1" dirty="0" smtClean="0">
              <a:solidFill>
                <a:schemeClr val="tx2"/>
              </a:solidFill>
            </a:endParaRPr>
          </a:p>
          <a:p>
            <a:endParaRPr lang="en-GB" sz="3200" b="1" dirty="0" smtClean="0">
              <a:solidFill>
                <a:schemeClr val="tx2"/>
              </a:solidFill>
            </a:endParaRPr>
          </a:p>
          <a:p>
            <a:r>
              <a:rPr lang="en-GB" sz="3200" b="1" dirty="0" smtClean="0">
                <a:solidFill>
                  <a:schemeClr val="tx2"/>
                </a:solidFill>
              </a:rPr>
              <a:t>“I am Joseph...”</a:t>
            </a:r>
            <a:endParaRPr lang="en-GB" sz="3200" dirty="0" smtClean="0">
              <a:solidFill>
                <a:schemeClr val="tx2"/>
              </a:solidFill>
            </a:endParaRPr>
          </a:p>
          <a:p>
            <a:endParaRPr lang="en-GB" sz="3200" b="1" dirty="0" smtClean="0"/>
          </a:p>
          <a:p>
            <a:endParaRPr kumimoji="0" lang="en-GB" sz="3200" b="1" i="1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373680"/>
            <a:ext cx="4811440" cy="4272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395536" y="1268760"/>
            <a:ext cx="7920880" cy="4680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dirty="0" smtClean="0"/>
              <a:t>He does not take revenge</a:t>
            </a:r>
          </a:p>
          <a:p>
            <a:r>
              <a:rPr lang="en-GB" sz="3200" dirty="0" smtClean="0"/>
              <a:t>Shows practical love to his brothers</a:t>
            </a:r>
          </a:p>
          <a:p>
            <a:r>
              <a:rPr lang="en-GB" sz="3200" dirty="0" smtClean="0"/>
              <a:t>He aims high, wisely</a:t>
            </a:r>
          </a:p>
          <a:p>
            <a:r>
              <a:rPr lang="en-GB" sz="3200" b="1" dirty="0" smtClean="0"/>
              <a:t>Talks to them, alone</a:t>
            </a:r>
          </a:p>
          <a:p>
            <a:endParaRPr lang="en-GB" sz="3200" b="1" dirty="0" smtClean="0"/>
          </a:p>
          <a:p>
            <a:endParaRPr lang="en-GB" sz="3200" b="1" dirty="0" smtClean="0">
              <a:solidFill>
                <a:schemeClr val="tx2"/>
              </a:solidFill>
            </a:endParaRPr>
          </a:p>
          <a:p>
            <a:endParaRPr lang="en-GB" sz="3200" b="1" dirty="0" smtClean="0">
              <a:solidFill>
                <a:schemeClr val="tx2"/>
              </a:solidFill>
            </a:endParaRPr>
          </a:p>
          <a:p>
            <a:r>
              <a:rPr lang="en-GB" sz="3200" b="1" dirty="0" smtClean="0">
                <a:solidFill>
                  <a:schemeClr val="tx2"/>
                </a:solidFill>
              </a:rPr>
              <a:t>“Come close to me...”</a:t>
            </a:r>
            <a:endParaRPr lang="en-GB" sz="3200" dirty="0" smtClean="0">
              <a:solidFill>
                <a:schemeClr val="tx2"/>
              </a:solidFill>
            </a:endParaRPr>
          </a:p>
          <a:p>
            <a:endParaRPr lang="en-GB" sz="3200" b="1" dirty="0" smtClean="0"/>
          </a:p>
          <a:p>
            <a:endParaRPr kumimoji="0" lang="en-GB" sz="3200" b="1" i="1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611" y="3068961"/>
            <a:ext cx="4952389" cy="3789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395536" y="1268760"/>
            <a:ext cx="7920880" cy="4680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dirty="0" smtClean="0"/>
              <a:t>He does not take revenge</a:t>
            </a:r>
          </a:p>
          <a:p>
            <a:r>
              <a:rPr lang="en-GB" sz="3200" dirty="0" smtClean="0"/>
              <a:t>Shows practical love to his brothers</a:t>
            </a:r>
          </a:p>
          <a:p>
            <a:r>
              <a:rPr lang="en-GB" sz="3200" dirty="0" smtClean="0"/>
              <a:t>He aims high, wisely</a:t>
            </a:r>
          </a:p>
          <a:p>
            <a:r>
              <a:rPr lang="en-GB" sz="3200" dirty="0" smtClean="0"/>
              <a:t>Talks to them, alone</a:t>
            </a:r>
          </a:p>
          <a:p>
            <a:r>
              <a:rPr lang="en-GB" sz="3200" b="1" dirty="0" smtClean="0"/>
              <a:t>Doesn’t minimise what they’ve done, but    	forgives anyway</a:t>
            </a:r>
          </a:p>
          <a:p>
            <a:endParaRPr lang="en-GB" sz="3200" b="1" dirty="0" smtClean="0"/>
          </a:p>
          <a:p>
            <a:r>
              <a:rPr lang="en-GB" sz="3200" b="1" dirty="0" smtClean="0">
                <a:solidFill>
                  <a:schemeClr val="tx2"/>
                </a:solidFill>
              </a:rPr>
              <a:t>Genesis 45:4</a:t>
            </a:r>
            <a:r>
              <a:rPr lang="en-GB" sz="3200" dirty="0" smtClean="0">
                <a:solidFill>
                  <a:schemeClr val="tx2"/>
                </a:solidFill>
              </a:rPr>
              <a:t> ... "I am your brother Joseph, </a:t>
            </a:r>
            <a:r>
              <a:rPr lang="en-GB" sz="3200" i="1" u="sng" dirty="0" smtClean="0">
                <a:solidFill>
                  <a:schemeClr val="tx2"/>
                </a:solidFill>
              </a:rPr>
              <a:t>the one you sold into Egypt!</a:t>
            </a:r>
            <a:r>
              <a:rPr lang="en-GB" sz="3200" i="1" dirty="0" smtClean="0">
                <a:solidFill>
                  <a:schemeClr val="tx2"/>
                </a:solidFill>
              </a:rPr>
              <a:t>”</a:t>
            </a:r>
          </a:p>
          <a:p>
            <a:endParaRPr lang="en-GB" sz="3200" b="1" dirty="0" smtClean="0"/>
          </a:p>
          <a:p>
            <a:endParaRPr kumimoji="0" lang="en-GB" sz="3200" b="1" i="1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395536" y="1268760"/>
            <a:ext cx="7920880" cy="540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dirty="0" smtClean="0"/>
              <a:t>He does not take revenge</a:t>
            </a:r>
          </a:p>
          <a:p>
            <a:r>
              <a:rPr lang="en-GB" sz="3200" dirty="0" smtClean="0"/>
              <a:t>Shows practical love to his brothers</a:t>
            </a:r>
          </a:p>
          <a:p>
            <a:r>
              <a:rPr lang="en-GB" sz="3200" dirty="0" smtClean="0"/>
              <a:t>He aims high, wisely</a:t>
            </a:r>
          </a:p>
          <a:p>
            <a:r>
              <a:rPr lang="en-GB" sz="3200" dirty="0" smtClean="0"/>
              <a:t>Talks to them, alone</a:t>
            </a:r>
          </a:p>
          <a:p>
            <a:r>
              <a:rPr lang="en-GB" sz="3200" dirty="0" smtClean="0"/>
              <a:t>Doesn’t minimise what they’ve done, but    	forgives anyway</a:t>
            </a:r>
          </a:p>
          <a:p>
            <a:r>
              <a:rPr lang="en-GB" sz="3200" b="1" dirty="0" smtClean="0"/>
              <a:t>Does good to them</a:t>
            </a:r>
          </a:p>
          <a:p>
            <a:endParaRPr lang="en-GB" sz="3200" b="1" dirty="0" smtClean="0">
              <a:solidFill>
                <a:schemeClr val="tx2"/>
              </a:solidFill>
            </a:endParaRPr>
          </a:p>
          <a:p>
            <a:r>
              <a:rPr lang="en-GB" sz="3200" b="1" dirty="0" smtClean="0">
                <a:solidFill>
                  <a:schemeClr val="tx2"/>
                </a:solidFill>
              </a:rPr>
              <a:t>Genesis 45:18</a:t>
            </a:r>
            <a:r>
              <a:rPr lang="en-GB" sz="3200" dirty="0" smtClean="0">
                <a:solidFill>
                  <a:schemeClr val="tx2"/>
                </a:solidFill>
              </a:rPr>
              <a:t> I will give you the best of the land of Egypt and you can enjoy the fat of the land.'</a:t>
            </a:r>
          </a:p>
          <a:p>
            <a:endParaRPr lang="en-GB" sz="3200" b="1" dirty="0" smtClean="0"/>
          </a:p>
          <a:p>
            <a:endParaRPr kumimoji="0" lang="en-GB" sz="3200" b="1" i="1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"/>
          <p:cNvSpPr txBox="1">
            <a:spLocks/>
          </p:cNvSpPr>
          <p:nvPr/>
        </p:nvSpPr>
        <p:spPr>
          <a:xfrm>
            <a:off x="395536" y="980728"/>
            <a:ext cx="7920880" cy="58772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GB" sz="3200" dirty="0" smtClean="0"/>
              <a:t>He does not take revenge</a:t>
            </a:r>
          </a:p>
          <a:p>
            <a:r>
              <a:rPr lang="en-GB" sz="3200" dirty="0" smtClean="0"/>
              <a:t>Shows practical love to his brothers</a:t>
            </a:r>
          </a:p>
          <a:p>
            <a:r>
              <a:rPr lang="en-GB" sz="3200" dirty="0" smtClean="0"/>
              <a:t>He aims high, wisely</a:t>
            </a:r>
          </a:p>
          <a:p>
            <a:r>
              <a:rPr lang="en-GB" sz="3200" dirty="0" smtClean="0"/>
              <a:t>Talks to them, alone</a:t>
            </a:r>
          </a:p>
          <a:p>
            <a:r>
              <a:rPr lang="en-GB" sz="3200" dirty="0" smtClean="0"/>
              <a:t>Doesn’t minimise what they’ve done, but    	forgives anyway</a:t>
            </a:r>
          </a:p>
          <a:p>
            <a:r>
              <a:rPr lang="en-GB" sz="3200" dirty="0" smtClean="0"/>
              <a:t>Does good to </a:t>
            </a:r>
            <a:r>
              <a:rPr lang="en-GB" sz="3200" dirty="0" smtClean="0"/>
              <a:t>them</a:t>
            </a:r>
          </a:p>
          <a:p>
            <a:r>
              <a:rPr lang="en-GB" sz="3200" b="1" dirty="0" smtClean="0"/>
              <a:t>Remembers God is in control</a:t>
            </a:r>
            <a:endParaRPr lang="en-GB" sz="3200" b="1" dirty="0" smtClean="0"/>
          </a:p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Genesis 45:5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… it was to save lives that God sent me ahead of you.</a:t>
            </a:r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</a:rPr>
              <a:t>Genesis 50:20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You intended to harm me, but God intended it for good to accomplish what is now being done, the saving of many lives.</a:t>
            </a:r>
            <a:endParaRPr lang="en-GB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GB" sz="3200" b="1" dirty="0" smtClean="0"/>
          </a:p>
          <a:p>
            <a:endParaRPr lang="en-GB" sz="3200" b="1" dirty="0" smtClean="0">
              <a:solidFill>
                <a:schemeClr val="tx2"/>
              </a:solidFill>
            </a:endParaRPr>
          </a:p>
          <a:p>
            <a:endParaRPr lang="en-GB" sz="3200" b="1" dirty="0" smtClean="0"/>
          </a:p>
          <a:p>
            <a:endParaRPr kumimoji="0" lang="en-GB" sz="3200" b="1" i="1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ubtitle 1"/>
          <p:cNvSpPr>
            <a:spLocks noGrp="1"/>
          </p:cNvSpPr>
          <p:nvPr>
            <p:ph type="subTitle" idx="10"/>
          </p:nvPr>
        </p:nvSpPr>
        <p:spPr>
          <a:xfrm>
            <a:off x="0" y="116632"/>
            <a:ext cx="9144000" cy="747464"/>
          </a:xfrm>
        </p:spPr>
        <p:txBody>
          <a:bodyPr>
            <a:noAutofit/>
          </a:bodyPr>
          <a:lstStyle/>
          <a:p>
            <a:r>
              <a:rPr lang="en-GB" sz="4000" dirty="0" smtClean="0"/>
              <a:t>#4 – Joseph’s Story </a:t>
            </a:r>
            <a:r>
              <a:rPr lang="en-GB" sz="2800" dirty="0" smtClean="0"/>
              <a:t>Genesis 42:1-24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302</TotalTime>
  <Words>364</Words>
  <Application>Microsoft Office PowerPoint</Application>
  <PresentationFormat>On-screen Show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Chiller</vt:lpstr>
      <vt:lpstr>Template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Mason</dc:creator>
  <cp:lastModifiedBy>Jon Mason</cp:lastModifiedBy>
  <cp:revision>44</cp:revision>
  <dcterms:created xsi:type="dcterms:W3CDTF">2011-10-26T10:02:21Z</dcterms:created>
  <dcterms:modified xsi:type="dcterms:W3CDTF">2011-11-20T09:12:48Z</dcterms:modified>
</cp:coreProperties>
</file>