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642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Z:\Documents\Jon\Preaching\Apologetics &amp; Big Questions\2012 series\dice &amp; question mark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5653965" cy="537321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59832" y="764704"/>
            <a:ext cx="5616624" cy="2520280"/>
          </a:xfrm>
        </p:spPr>
        <p:txBody>
          <a:bodyPr>
            <a:noAutofit/>
          </a:bodyPr>
          <a:lstStyle>
            <a:lvl1pPr>
              <a:defRPr sz="48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Cooper Black" pitchFamily="18" charset="0"/>
              </a:defRPr>
            </a:lvl1pPr>
          </a:lstStyle>
          <a:p>
            <a:r>
              <a:rPr lang="en-US" dirty="0" smtClean="0"/>
              <a:t>“Click to edit Sermon Title”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0" y="3356992"/>
            <a:ext cx="3456384" cy="1152128"/>
          </a:xfrm>
        </p:spPr>
        <p:txBody>
          <a:bodyPr/>
          <a:lstStyle>
            <a:lvl1pPr marL="0" indent="0" algn="ctr">
              <a:buNone/>
              <a:defRPr i="1">
                <a:solidFill>
                  <a:schemeClr val="tx1">
                    <a:lumMod val="65000"/>
                    <a:lumOff val="35000"/>
                  </a:schemeClr>
                </a:solidFill>
                <a:latin typeface="Cooper Black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Bible Reading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DF4E8-CCA0-4BA6-82AC-A174FE9F2511}" type="datetimeFigureOut">
              <a:rPr lang="en-GB" smtClean="0"/>
              <a:pPr/>
              <a:t>12/07/2015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DE04-F674-4155-BB6D-1FC16B9D06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DF4E8-CCA0-4BA6-82AC-A174FE9F2511}" type="datetimeFigureOut">
              <a:rPr lang="en-GB" smtClean="0"/>
              <a:pPr/>
              <a:t>12/07/2015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DE04-F674-4155-BB6D-1FC16B9D06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9" name="Picture 4" descr="Z:\Documents\Jon\Preaching\Apologetics &amp; Big Questions\2012 series\dice &amp; question mark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50321"/>
            <a:ext cx="1691680" cy="1607680"/>
          </a:xfrm>
          <a:prstGeom prst="rect">
            <a:avLst/>
          </a:prstGeom>
          <a:noFill/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03648" y="0"/>
            <a:ext cx="7488832" cy="836712"/>
          </a:xfrm>
        </p:spPr>
        <p:txBody>
          <a:bodyPr>
            <a:noAutofit/>
          </a:bodyPr>
          <a:lstStyle>
            <a:lvl1pPr>
              <a:defRPr sz="28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Cooper Black" pitchFamily="18" charset="0"/>
              </a:defRPr>
            </a:lvl1pPr>
          </a:lstStyle>
          <a:p>
            <a:r>
              <a:rPr lang="en-US" dirty="0" smtClean="0"/>
              <a:t>“Click to edit Sermon Title &amp; Reading”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DF4E8-CCA0-4BA6-82AC-A174FE9F2511}" type="datetimeFigureOut">
              <a:rPr lang="en-GB" smtClean="0"/>
              <a:pPr/>
              <a:t>12/07/2015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DE04-F674-4155-BB6D-1FC16B9D06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DF4E8-CCA0-4BA6-82AC-A174FE9F2511}" type="datetimeFigureOut">
              <a:rPr lang="en-GB" smtClean="0"/>
              <a:pPr/>
              <a:t>12/07/2015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DE04-F674-4155-BB6D-1FC16B9D06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DF4E8-CCA0-4BA6-82AC-A174FE9F2511}" type="datetimeFigureOut">
              <a:rPr lang="en-GB" smtClean="0"/>
              <a:pPr/>
              <a:t>12/07/2015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DE04-F674-4155-BB6D-1FC16B9D06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DF4E8-CCA0-4BA6-82AC-A174FE9F2511}" type="datetimeFigureOut">
              <a:rPr lang="en-GB" smtClean="0"/>
              <a:pPr/>
              <a:t>12/07/2015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DE04-F674-4155-BB6D-1FC16B9D06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DF4E8-CCA0-4BA6-82AC-A174FE9F2511}" type="datetimeFigureOut">
              <a:rPr lang="en-GB" smtClean="0"/>
              <a:pPr/>
              <a:t>12/07/2015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DE04-F674-4155-BB6D-1FC16B9D06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DF4E8-CCA0-4BA6-82AC-A174FE9F2511}" type="datetimeFigureOut">
              <a:rPr lang="en-GB" smtClean="0"/>
              <a:pPr/>
              <a:t>12/07/2015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DE04-F674-4155-BB6D-1FC16B9D06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DF4E8-CCA0-4BA6-82AC-A174FE9F2511}" type="datetimeFigureOut">
              <a:rPr lang="en-GB" smtClean="0"/>
              <a:pPr/>
              <a:t>12/07/2015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DE04-F674-4155-BB6D-1FC16B9D06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DF4E8-CCA0-4BA6-82AC-A174FE9F2511}" type="datetimeFigureOut">
              <a:rPr lang="en-GB" smtClean="0"/>
              <a:pPr/>
              <a:t>12/07/2015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DDE04-F674-4155-BB6D-1FC16B9D066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744" y="764704"/>
            <a:ext cx="6408712" cy="2520280"/>
          </a:xfrm>
        </p:spPr>
        <p:txBody>
          <a:bodyPr/>
          <a:lstStyle/>
          <a:p>
            <a:r>
              <a:rPr lang="en-GB" dirty="0" smtClean="0"/>
              <a:t>Why is the Bible Such a Big Deal to Christians?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23928" y="3284984"/>
            <a:ext cx="3456384" cy="1152128"/>
          </a:xfrm>
        </p:spPr>
        <p:txBody>
          <a:bodyPr/>
          <a:lstStyle/>
          <a:p>
            <a:r>
              <a:rPr lang="en-GB" dirty="0" smtClean="0"/>
              <a:t>Psalm 19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Where do our ideas about God come from?</a:t>
            </a:r>
          </a:p>
          <a:p>
            <a:r>
              <a:rPr lang="en-GB" b="1" dirty="0" smtClean="0"/>
              <a:t>Nature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0"/>
            <a:ext cx="8892480" cy="836712"/>
          </a:xfrm>
        </p:spPr>
        <p:txBody>
          <a:bodyPr/>
          <a:lstStyle/>
          <a:p>
            <a:r>
              <a:rPr lang="en-GB" sz="2400" dirty="0" smtClean="0"/>
              <a:t>Why is the Bible Such a Big Deal to Christians</a:t>
            </a:r>
            <a:r>
              <a:rPr lang="en-GB" sz="2400" dirty="0" smtClean="0"/>
              <a:t>? </a:t>
            </a:r>
            <a:r>
              <a:rPr lang="en-GB" sz="1800" dirty="0" smtClean="0"/>
              <a:t>(Psalm 19)</a:t>
            </a:r>
            <a:endParaRPr lang="en-GB" sz="2400" dirty="0"/>
          </a:p>
        </p:txBody>
      </p:sp>
      <p:pic>
        <p:nvPicPr>
          <p:cNvPr id="2054" name="Picture 6" descr="C:\Users\Jon Mason\AppData\Local\Microsoft\Windows\Temporary Internet Files\Content.IE5\3NYPV9IC\MC90008319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772816"/>
            <a:ext cx="2952328" cy="2894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Jon Mason\AppData\Local\Microsoft\Windows\Temporary Internet Files\Content.IE5\3NYPV9IC\MP900444867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636912"/>
            <a:ext cx="3102248" cy="2395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Jon Mason\AppData\Local\Microsoft\Windows\Temporary Internet Files\Content.IE5\XIN0D2KL\MP900412054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429000"/>
            <a:ext cx="2490663" cy="2490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ontent Placeholder 1"/>
          <p:cNvSpPr txBox="1">
            <a:spLocks/>
          </p:cNvSpPr>
          <p:nvPr/>
        </p:nvSpPr>
        <p:spPr>
          <a:xfrm>
            <a:off x="2339752" y="6102152"/>
            <a:ext cx="6285384" cy="75584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“The heavens declare</a:t>
            </a:r>
            <a:r>
              <a:rPr kumimoji="0" lang="en-GB" sz="3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glory of God...”</a:t>
            </a:r>
            <a:endParaRPr kumimoji="0" lang="en-GB" sz="3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Where do our ideas about God come from?</a:t>
            </a:r>
          </a:p>
          <a:p>
            <a:r>
              <a:rPr lang="en-GB" dirty="0" smtClean="0"/>
              <a:t>Nature</a:t>
            </a:r>
          </a:p>
          <a:p>
            <a:r>
              <a:rPr lang="en-GB" b="1" dirty="0" smtClean="0"/>
              <a:t>Conscience</a:t>
            </a:r>
          </a:p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076056" y="1916832"/>
            <a:ext cx="3340950" cy="4199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0" y="0"/>
            <a:ext cx="8892480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1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  <a:t>Why is the Bible Such a Big Deal to Christians? </a:t>
            </a:r>
            <a:r>
              <a:rPr kumimoji="0" lang="en-GB" sz="1800" b="0" i="1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  <a:t>(Psalm 19)</a:t>
            </a:r>
            <a:endParaRPr kumimoji="0" lang="en-GB" sz="24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ooper Black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Where do our ideas about God come from?</a:t>
            </a:r>
          </a:p>
          <a:p>
            <a:r>
              <a:rPr lang="en-GB" dirty="0" smtClean="0"/>
              <a:t>Nature</a:t>
            </a:r>
          </a:p>
          <a:p>
            <a:r>
              <a:rPr lang="en-GB" dirty="0" smtClean="0"/>
              <a:t>Conscience</a:t>
            </a:r>
          </a:p>
          <a:p>
            <a:r>
              <a:rPr lang="en-GB" b="1" dirty="0" smtClean="0"/>
              <a:t>Reason</a:t>
            </a:r>
          </a:p>
          <a:p>
            <a:pPr>
              <a:buNone/>
            </a:pP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924944"/>
            <a:ext cx="4048125" cy="268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2"/>
          <p:cNvSpPr>
            <a:spLocks noGrp="1"/>
          </p:cNvSpPr>
          <p:nvPr>
            <p:ph type="ctrTitle"/>
          </p:nvPr>
        </p:nvSpPr>
        <p:spPr>
          <a:xfrm>
            <a:off x="0" y="0"/>
            <a:ext cx="8892480" cy="836712"/>
          </a:xfrm>
        </p:spPr>
        <p:txBody>
          <a:bodyPr/>
          <a:lstStyle/>
          <a:p>
            <a:r>
              <a:rPr lang="en-GB" sz="2400" dirty="0" smtClean="0"/>
              <a:t>Why is the Bible Such a Big Deal to Christians</a:t>
            </a:r>
            <a:r>
              <a:rPr lang="en-GB" sz="2400" dirty="0" smtClean="0"/>
              <a:t>? </a:t>
            </a:r>
            <a:r>
              <a:rPr lang="en-GB" sz="1800" dirty="0" smtClean="0"/>
              <a:t>(Psalm 19)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Where do our ideas about God come from?</a:t>
            </a:r>
          </a:p>
          <a:p>
            <a:r>
              <a:rPr lang="en-GB" dirty="0" smtClean="0"/>
              <a:t>Nature</a:t>
            </a:r>
          </a:p>
          <a:p>
            <a:r>
              <a:rPr lang="en-GB" dirty="0" smtClean="0"/>
              <a:t>Conscience</a:t>
            </a:r>
          </a:p>
          <a:p>
            <a:r>
              <a:rPr lang="en-GB" dirty="0" smtClean="0"/>
              <a:t>Reason</a:t>
            </a:r>
          </a:p>
          <a:p>
            <a:r>
              <a:rPr lang="en-GB" b="1" dirty="0" smtClean="0"/>
              <a:t>Experience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708920"/>
            <a:ext cx="3672408" cy="2451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2"/>
          <p:cNvSpPr>
            <a:spLocks noGrp="1"/>
          </p:cNvSpPr>
          <p:nvPr>
            <p:ph type="ctrTitle"/>
          </p:nvPr>
        </p:nvSpPr>
        <p:spPr>
          <a:xfrm>
            <a:off x="0" y="0"/>
            <a:ext cx="8892480" cy="836712"/>
          </a:xfrm>
        </p:spPr>
        <p:txBody>
          <a:bodyPr/>
          <a:lstStyle/>
          <a:p>
            <a:r>
              <a:rPr lang="en-GB" sz="2400" dirty="0" smtClean="0"/>
              <a:t>Why is the Bible Such a Big Deal to Christians</a:t>
            </a:r>
            <a:r>
              <a:rPr lang="en-GB" sz="2400" dirty="0" smtClean="0"/>
              <a:t>? </a:t>
            </a:r>
            <a:r>
              <a:rPr lang="en-GB" sz="1800" dirty="0" smtClean="0"/>
              <a:t>(Psalm 19)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Where do our ideas about God come from?</a:t>
            </a:r>
          </a:p>
          <a:p>
            <a:r>
              <a:rPr lang="en-GB" dirty="0" smtClean="0"/>
              <a:t>Nature</a:t>
            </a:r>
          </a:p>
          <a:p>
            <a:r>
              <a:rPr lang="en-GB" dirty="0" smtClean="0"/>
              <a:t>Conscience</a:t>
            </a:r>
          </a:p>
          <a:p>
            <a:r>
              <a:rPr lang="en-GB" dirty="0" smtClean="0"/>
              <a:t>Reason</a:t>
            </a:r>
          </a:p>
          <a:p>
            <a:r>
              <a:rPr lang="en-GB" dirty="0" smtClean="0"/>
              <a:t>Experience</a:t>
            </a:r>
          </a:p>
          <a:p>
            <a:endParaRPr lang="en-GB" dirty="0"/>
          </a:p>
        </p:txBody>
      </p:sp>
      <p:sp>
        <p:nvSpPr>
          <p:cNvPr id="6" name="Right Brace 5"/>
          <p:cNvSpPr/>
          <p:nvPr/>
        </p:nvSpPr>
        <p:spPr>
          <a:xfrm>
            <a:off x="3419872" y="1844824"/>
            <a:ext cx="504056" cy="2088232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211960" y="2636912"/>
            <a:ext cx="44264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All open to interpretation</a:t>
            </a:r>
          </a:p>
          <a:p>
            <a:r>
              <a:rPr lang="en-GB" sz="3200" dirty="0" smtClean="0"/>
              <a:t>All damaged by sin</a:t>
            </a:r>
            <a:endParaRPr lang="en-GB" sz="3200" dirty="0"/>
          </a:p>
        </p:txBody>
      </p:sp>
      <p:sp>
        <p:nvSpPr>
          <p:cNvPr id="9" name="Title 2"/>
          <p:cNvSpPr>
            <a:spLocks noGrp="1"/>
          </p:cNvSpPr>
          <p:nvPr>
            <p:ph type="ctrTitle"/>
          </p:nvPr>
        </p:nvSpPr>
        <p:spPr>
          <a:xfrm>
            <a:off x="0" y="0"/>
            <a:ext cx="8892480" cy="836712"/>
          </a:xfrm>
        </p:spPr>
        <p:txBody>
          <a:bodyPr/>
          <a:lstStyle/>
          <a:p>
            <a:r>
              <a:rPr lang="en-GB" sz="2400" dirty="0" smtClean="0"/>
              <a:t>Why is the Bible Such a Big Deal to Christians</a:t>
            </a:r>
            <a:r>
              <a:rPr lang="en-GB" sz="2400" dirty="0" smtClean="0"/>
              <a:t>? </a:t>
            </a:r>
            <a:r>
              <a:rPr lang="en-GB" sz="1800" dirty="0" smtClean="0"/>
              <a:t>(Psalm 19)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427984" y="1988840"/>
            <a:ext cx="3593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“General revelation”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Where do our ideas about God come from?</a:t>
            </a:r>
          </a:p>
          <a:p>
            <a:r>
              <a:rPr lang="en-GB" dirty="0" smtClean="0"/>
              <a:t>Nature</a:t>
            </a:r>
          </a:p>
          <a:p>
            <a:r>
              <a:rPr lang="en-GB" dirty="0" smtClean="0"/>
              <a:t>Conscience</a:t>
            </a:r>
          </a:p>
          <a:p>
            <a:r>
              <a:rPr lang="en-GB" dirty="0" smtClean="0"/>
              <a:t>Reason</a:t>
            </a:r>
          </a:p>
          <a:p>
            <a:r>
              <a:rPr lang="en-GB" dirty="0" smtClean="0"/>
              <a:t>Experience</a:t>
            </a:r>
          </a:p>
          <a:p>
            <a:endParaRPr lang="en-GB" dirty="0"/>
          </a:p>
        </p:txBody>
      </p:sp>
      <p:sp>
        <p:nvSpPr>
          <p:cNvPr id="6" name="Right Brace 5"/>
          <p:cNvSpPr/>
          <p:nvPr/>
        </p:nvSpPr>
        <p:spPr>
          <a:xfrm>
            <a:off x="3419872" y="1844824"/>
            <a:ext cx="504056" cy="2088232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248401"/>
            <a:ext cx="2088232" cy="2609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3717032"/>
            <a:ext cx="2289675" cy="2819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2"/>
          <p:cNvSpPr>
            <a:spLocks noGrp="1"/>
          </p:cNvSpPr>
          <p:nvPr>
            <p:ph type="ctrTitle"/>
          </p:nvPr>
        </p:nvSpPr>
        <p:spPr>
          <a:xfrm>
            <a:off x="0" y="0"/>
            <a:ext cx="8892480" cy="836712"/>
          </a:xfrm>
        </p:spPr>
        <p:txBody>
          <a:bodyPr/>
          <a:lstStyle/>
          <a:p>
            <a:r>
              <a:rPr lang="en-GB" sz="2400" dirty="0" smtClean="0"/>
              <a:t>Why is the Bible Such a Big Deal to Christians</a:t>
            </a:r>
            <a:r>
              <a:rPr lang="en-GB" sz="2400" dirty="0" smtClean="0"/>
              <a:t>? </a:t>
            </a:r>
            <a:r>
              <a:rPr lang="en-GB" sz="1800" dirty="0" smtClean="0"/>
              <a:t>(Psalm 19)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211960" y="2636912"/>
            <a:ext cx="44264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All open to interpretation</a:t>
            </a:r>
          </a:p>
          <a:p>
            <a:r>
              <a:rPr lang="en-GB" sz="3200" dirty="0" smtClean="0"/>
              <a:t>All damaged by sin</a:t>
            </a:r>
            <a:endParaRPr lang="en-GB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427984" y="1988840"/>
            <a:ext cx="3593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“General revelation”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Where do our ideas about God come from?</a:t>
            </a:r>
          </a:p>
          <a:p>
            <a:r>
              <a:rPr lang="en-GB" dirty="0" smtClean="0"/>
              <a:t>Nature</a:t>
            </a:r>
          </a:p>
          <a:p>
            <a:r>
              <a:rPr lang="en-GB" dirty="0" smtClean="0"/>
              <a:t>Conscience</a:t>
            </a:r>
          </a:p>
          <a:p>
            <a:r>
              <a:rPr lang="en-GB" dirty="0" smtClean="0"/>
              <a:t>Reason</a:t>
            </a:r>
          </a:p>
          <a:p>
            <a:r>
              <a:rPr lang="en-GB" dirty="0" smtClean="0"/>
              <a:t>Experience</a:t>
            </a:r>
          </a:p>
          <a:p>
            <a:r>
              <a:rPr lang="en-GB" b="1" dirty="0" smtClean="0"/>
              <a:t>Bible</a:t>
            </a:r>
          </a:p>
          <a:p>
            <a:endParaRPr lang="en-GB" dirty="0"/>
          </a:p>
        </p:txBody>
      </p:sp>
      <p:sp>
        <p:nvSpPr>
          <p:cNvPr id="6" name="Right Brace 5"/>
          <p:cNvSpPr/>
          <p:nvPr/>
        </p:nvSpPr>
        <p:spPr>
          <a:xfrm>
            <a:off x="3419872" y="1844824"/>
            <a:ext cx="504056" cy="2088232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403648" y="5085184"/>
            <a:ext cx="1542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chemeClr val="accent2"/>
                </a:solidFill>
              </a:rPr>
              <a:t>Perfect</a:t>
            </a:r>
            <a:endParaRPr lang="en-GB" sz="3600" b="1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3848" y="4653136"/>
            <a:ext cx="2512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chemeClr val="accent2"/>
                </a:solidFill>
              </a:rPr>
              <a:t>Trustworthy</a:t>
            </a:r>
            <a:endParaRPr lang="en-GB" sz="3600" b="1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5896" y="5949280"/>
            <a:ext cx="1182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chemeClr val="accent2"/>
                </a:solidFill>
              </a:rPr>
              <a:t>Right</a:t>
            </a:r>
            <a:endParaRPr lang="en-GB" sz="3600" b="1" dirty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4008" y="5373216"/>
            <a:ext cx="1666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chemeClr val="accent2"/>
                </a:solidFill>
              </a:rPr>
              <a:t>Radiant</a:t>
            </a:r>
            <a:endParaRPr lang="en-GB" sz="3600" b="1" dirty="0">
              <a:solidFill>
                <a:schemeClr val="accent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72200" y="4869160"/>
            <a:ext cx="10418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chemeClr val="accent2"/>
                </a:solidFill>
              </a:rPr>
              <a:t>Sure</a:t>
            </a:r>
            <a:endParaRPr lang="en-GB" sz="3600" b="1" dirty="0">
              <a:solidFill>
                <a:schemeClr val="accent2"/>
              </a:solidFill>
            </a:endParaRPr>
          </a:p>
        </p:txBody>
      </p:sp>
      <p:sp>
        <p:nvSpPr>
          <p:cNvPr id="14" name="Title 2"/>
          <p:cNvSpPr>
            <a:spLocks noGrp="1"/>
          </p:cNvSpPr>
          <p:nvPr>
            <p:ph type="ctrTitle"/>
          </p:nvPr>
        </p:nvSpPr>
        <p:spPr>
          <a:xfrm>
            <a:off x="0" y="0"/>
            <a:ext cx="8892480" cy="836712"/>
          </a:xfrm>
        </p:spPr>
        <p:txBody>
          <a:bodyPr/>
          <a:lstStyle/>
          <a:p>
            <a:r>
              <a:rPr lang="en-GB" sz="2400" dirty="0" smtClean="0"/>
              <a:t>Why is the Bible Such a Big Deal to Christians</a:t>
            </a:r>
            <a:r>
              <a:rPr lang="en-GB" sz="2400" dirty="0" smtClean="0"/>
              <a:t>? </a:t>
            </a:r>
            <a:r>
              <a:rPr lang="en-GB" sz="1800" dirty="0" smtClean="0"/>
              <a:t>(Psalm 19)</a:t>
            </a:r>
            <a:endParaRPr lang="en-GB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4211960" y="2636912"/>
            <a:ext cx="44264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All open to interpretation</a:t>
            </a:r>
          </a:p>
          <a:p>
            <a:r>
              <a:rPr lang="en-GB" sz="3200" dirty="0" smtClean="0"/>
              <a:t>All damaged by sin</a:t>
            </a:r>
            <a:endParaRPr lang="en-GB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4427984" y="1988840"/>
            <a:ext cx="3593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“General revelation”</a:t>
            </a:r>
            <a:endParaRPr lang="en-GB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077072"/>
            <a:ext cx="34668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“Special revelation”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258</Words>
  <Application>Microsoft Office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Why is the Bible Such a Big Deal to Christians?</vt:lpstr>
      <vt:lpstr>Why is the Bible Such a Big Deal to Christians? (Psalm 19)</vt:lpstr>
      <vt:lpstr>Slide 3</vt:lpstr>
      <vt:lpstr>Why is the Bible Such a Big Deal to Christians? (Psalm 19)</vt:lpstr>
      <vt:lpstr>Why is the Bible Such a Big Deal to Christians? (Psalm 19)</vt:lpstr>
      <vt:lpstr>Why is the Bible Such a Big Deal to Christians? (Psalm 19)</vt:lpstr>
      <vt:lpstr>Why is the Bible Such a Big Deal to Christians? (Psalm 19)</vt:lpstr>
      <vt:lpstr>Why is the Bible Such a Big Deal to Christians? (Psalm 19)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Mason</dc:creator>
  <cp:lastModifiedBy>Jon Mason</cp:lastModifiedBy>
  <cp:revision>12</cp:revision>
  <dcterms:created xsi:type="dcterms:W3CDTF">2012-02-07T12:00:59Z</dcterms:created>
  <dcterms:modified xsi:type="dcterms:W3CDTF">2015-07-12T14:53:44Z</dcterms:modified>
</cp:coreProperties>
</file>