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sldIdLst>
    <p:sldId id="261" r:id="rId2"/>
    <p:sldId id="258" r:id="rId3"/>
    <p:sldId id="260" r:id="rId4"/>
    <p:sldId id="259" r:id="rId5"/>
    <p:sldId id="262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06E80-F304-4325-95E1-2B532167AFA8}" type="datetimeFigureOut">
              <a:rPr lang="en-GB" smtClean="0"/>
              <a:t>03/02/2019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A4C61-A345-49A8-BF3D-5D082CA5E3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861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A4C61-A345-49A8-BF3D-5D082CA5E3D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025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A4C61-A345-49A8-BF3D-5D082CA5E3D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069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A4C61-A345-49A8-BF3D-5D082CA5E3D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184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A4C61-A345-49A8-BF3D-5D082CA5E3D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15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6DD11-828F-42EA-A742-CAB1EF9F0B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331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B9834-A980-490A-B90C-23319991AD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8917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97537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3AAF7-41EC-400C-8DED-FD8232C19A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613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47E46-078E-480D-A494-D01FB5500B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112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03754-918A-4E91-9D90-696A6B537B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66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611188"/>
            <a:ext cx="374491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0300" y="611188"/>
            <a:ext cx="374650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4C647-FD43-4E9F-91D4-FDE63618B6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247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E20A3-0DE9-4C6E-AC38-7E0C8ADE91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235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DD9A3-6F55-4169-A870-C0FC95CBE8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513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B781F-52CC-4BAC-8AF3-A59458304D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0385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552C99-5F7A-4922-B1EE-FDA7D3CCCB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85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04BDFE-33D2-419D-9EFF-260E5DCDA9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548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611188"/>
            <a:ext cx="7643812" cy="536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5304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 altLang="en-US"/>
              <a:t>CCL License Number 4521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D8D6CE-B363-460F-8DE9-3E519A128E4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8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95536" y="188912"/>
            <a:ext cx="8424936" cy="646331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>
              <a:spcBef>
                <a:spcPct val="20000"/>
              </a:spcBef>
            </a:pPr>
            <a:r>
              <a:rPr lang="en-US" altLang="en-US" sz="3600" kern="0" dirty="0">
                <a:latin typeface="Arial"/>
              </a:rPr>
              <a:t>The Throne of </a:t>
            </a:r>
            <a:r>
              <a:rPr lang="en-US" altLang="en-US" sz="3600" kern="0" dirty="0" smtClean="0">
                <a:latin typeface="Arial"/>
              </a:rPr>
              <a:t>God and the Lamb   </a:t>
            </a:r>
            <a:r>
              <a:rPr lang="en-US" altLang="en-US" sz="2400" kern="0" dirty="0" smtClean="0">
                <a:latin typeface="Arial"/>
              </a:rPr>
              <a:t>Rev 5</a:t>
            </a:r>
            <a:endParaRPr lang="en-US" altLang="en-US" sz="2400" kern="0" dirty="0">
              <a:latin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340768"/>
            <a:ext cx="842486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hangingPunct="0">
              <a:buFontTx/>
              <a:buNone/>
            </a:pPr>
            <a:r>
              <a:rPr lang="en-GB" sz="2800" kern="0" dirty="0" smtClean="0"/>
              <a:t>Rev 4 The Director’s Chair, the Throne of God.</a:t>
            </a:r>
          </a:p>
          <a:p>
            <a:pPr marL="0" indent="0" hangingPunct="0">
              <a:buFontTx/>
              <a:buNone/>
            </a:pPr>
            <a:r>
              <a:rPr lang="en-GB" sz="2800" kern="0" dirty="0" smtClean="0"/>
              <a:t>Rev 5 The drama unpacked</a:t>
            </a:r>
          </a:p>
          <a:p>
            <a:pPr marL="0" indent="0" hangingPunct="0">
              <a:buNone/>
            </a:pPr>
            <a:endParaRPr lang="en-GB" sz="1800" kern="0" dirty="0" smtClean="0"/>
          </a:p>
          <a:p>
            <a:pPr marL="514350" indent="-514350" hangingPunct="0">
              <a:buFontTx/>
              <a:buAutoNum type="arabicParenR"/>
            </a:pPr>
            <a:r>
              <a:rPr lang="en-GB" sz="3600" kern="0" dirty="0" smtClean="0"/>
              <a:t>The drama of the locked up script.</a:t>
            </a:r>
          </a:p>
          <a:p>
            <a:pPr marL="0" indent="0" hangingPunct="0">
              <a:buNone/>
            </a:pPr>
            <a:endParaRPr lang="en-GB" sz="1800" kern="0" dirty="0" smtClean="0"/>
          </a:p>
          <a:p>
            <a:pPr marL="0" indent="0" hangingPunct="0">
              <a:buNone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“Then I saw in the right hand of him who sat on the throne a scroll with writing on both sides and sealed with seven seals. And I saw a mighty angel proclaiming in a loud voice, "Who is worthy to break the seals and open the scroll? 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buNone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one in heaven or on earth or under the earth could open the scroll or even look inside it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     Rev 5.1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buFontTx/>
              <a:buNone/>
            </a:pPr>
            <a:endParaRPr lang="en-GB" sz="3600" kern="0" dirty="0"/>
          </a:p>
        </p:txBody>
      </p:sp>
    </p:spTree>
    <p:extLst>
      <p:ext uri="{BB962C8B-B14F-4D97-AF65-F5344CB8AC3E}">
        <p14:creationId xmlns:p14="http://schemas.microsoft.com/office/powerpoint/2010/main" val="166739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 autoUpdateAnimBg="0"/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95536" y="188912"/>
            <a:ext cx="8424936" cy="646331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>
              <a:spcBef>
                <a:spcPct val="20000"/>
              </a:spcBef>
            </a:pPr>
            <a:r>
              <a:rPr lang="en-US" altLang="en-US" sz="3600" kern="0" dirty="0">
                <a:latin typeface="Arial"/>
              </a:rPr>
              <a:t>The Throne of </a:t>
            </a:r>
            <a:r>
              <a:rPr lang="en-US" altLang="en-US" sz="3600" kern="0" dirty="0" smtClean="0">
                <a:latin typeface="Arial"/>
              </a:rPr>
              <a:t>God and the Lamb   </a:t>
            </a:r>
            <a:r>
              <a:rPr lang="en-US" altLang="en-US" sz="2400" kern="0" dirty="0" smtClean="0">
                <a:latin typeface="Arial"/>
              </a:rPr>
              <a:t>Rev 5</a:t>
            </a:r>
            <a:endParaRPr lang="en-US" altLang="en-US" sz="2400" kern="0" dirty="0">
              <a:latin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340768"/>
            <a:ext cx="842486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hangingPunct="0">
              <a:buFontTx/>
              <a:buAutoNum type="arabicParenR"/>
            </a:pPr>
            <a:r>
              <a:rPr lang="en-GB" sz="3600" kern="0" dirty="0" smtClean="0"/>
              <a:t>The drama of the locked up script.</a:t>
            </a:r>
          </a:p>
          <a:p>
            <a:pPr marL="0" indent="0" hangingPunct="0">
              <a:buNone/>
            </a:pPr>
            <a:endParaRPr lang="en-GB" sz="800" kern="0" dirty="0" smtClean="0"/>
          </a:p>
          <a:p>
            <a:pPr marL="0" indent="0" hangingPunct="0">
              <a:buFontTx/>
              <a:buNone/>
            </a:pPr>
            <a:r>
              <a:rPr lang="en-GB" sz="3600" kern="0" dirty="0" smtClean="0"/>
              <a:t>2) The Hero of the drama.</a:t>
            </a:r>
          </a:p>
          <a:p>
            <a:pPr marL="0" indent="0" hangingPunct="0">
              <a:buFontTx/>
              <a:buNone/>
            </a:pPr>
            <a:r>
              <a:rPr lang="en-GB" sz="2400" dirty="0" smtClean="0"/>
              <a:t>       </a:t>
            </a:r>
          </a:p>
          <a:p>
            <a:pPr marL="0" indent="0" hangingPunc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See, the Lion of the tribe of Judah, the Root of David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 hangingPunct="0"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 triumphed. He is able to open the scroll and its 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seven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seals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v5</a:t>
            </a:r>
          </a:p>
          <a:p>
            <a:pPr marL="0" indent="0" hangingPunct="0">
              <a:buNone/>
            </a:pPr>
            <a:endParaRPr lang="en-GB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buNone/>
            </a:pPr>
            <a:r>
              <a:rPr lang="en-GB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Lamb, looking as if it had been slain, standing in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</a:p>
          <a:p>
            <a:pPr marL="0" indent="0" hangingPunct="0"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centre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the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throne......”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v6</a:t>
            </a:r>
          </a:p>
          <a:p>
            <a:pPr marL="0" indent="0" hangingPunct="0">
              <a:buFontTx/>
              <a:buNone/>
            </a:pPr>
            <a:endParaRPr lang="en-GB" sz="2400" kern="0" dirty="0" smtClean="0"/>
          </a:p>
        </p:txBody>
      </p:sp>
    </p:spTree>
    <p:extLst>
      <p:ext uri="{BB962C8B-B14F-4D97-AF65-F5344CB8AC3E}">
        <p14:creationId xmlns:p14="http://schemas.microsoft.com/office/powerpoint/2010/main" val="188807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 autoUpdateAnimBg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95536" y="188912"/>
            <a:ext cx="8424936" cy="646331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0" indent="-342900">
              <a:spcBef>
                <a:spcPct val="20000"/>
              </a:spcBef>
            </a:pPr>
            <a:r>
              <a:rPr lang="en-US" altLang="en-US" sz="3600" kern="0" dirty="0">
                <a:latin typeface="Arial"/>
              </a:rPr>
              <a:t>The Throne of </a:t>
            </a:r>
            <a:r>
              <a:rPr lang="en-US" altLang="en-US" sz="3600" kern="0" dirty="0" smtClean="0">
                <a:latin typeface="Arial"/>
              </a:rPr>
              <a:t>God and the Lamb   </a:t>
            </a:r>
            <a:r>
              <a:rPr lang="en-US" altLang="en-US" sz="2400" kern="0" dirty="0" smtClean="0">
                <a:latin typeface="Arial"/>
              </a:rPr>
              <a:t>Rev 5</a:t>
            </a:r>
            <a:endParaRPr lang="en-US" altLang="en-US" sz="2400" kern="0" dirty="0">
              <a:latin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340768"/>
            <a:ext cx="864096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hangingPunct="0">
              <a:buFontTx/>
              <a:buAutoNum type="arabicParenR"/>
            </a:pPr>
            <a:r>
              <a:rPr lang="en-GB" sz="3600" kern="0" dirty="0" smtClean="0"/>
              <a:t>The drama of the locked up script.</a:t>
            </a:r>
          </a:p>
          <a:p>
            <a:pPr marL="0" indent="0" hangingPunct="0">
              <a:buFontTx/>
              <a:buNone/>
            </a:pPr>
            <a:r>
              <a:rPr lang="en-GB" sz="3600" kern="0" dirty="0" smtClean="0"/>
              <a:t>2) The Hero of the drama.</a:t>
            </a:r>
          </a:p>
          <a:p>
            <a:pPr marL="0" indent="0" hangingPunct="0">
              <a:buFontTx/>
              <a:buNone/>
            </a:pPr>
            <a:endParaRPr lang="en-GB" sz="1800" kern="0" dirty="0" smtClean="0"/>
          </a:p>
          <a:p>
            <a:pPr marL="0" indent="0" hangingPunct="0">
              <a:buFontTx/>
              <a:buNone/>
            </a:pPr>
            <a:r>
              <a:rPr lang="en-GB" sz="3600" kern="0" dirty="0" smtClean="0"/>
              <a:t>3) The Hallelujah chorus.</a:t>
            </a:r>
          </a:p>
          <a:p>
            <a:pPr marL="0" indent="0" hangingPunct="0">
              <a:spcBef>
                <a:spcPts val="0"/>
              </a:spcBef>
              <a:buNone/>
            </a:pPr>
            <a:endParaRPr lang="en-GB" sz="2400" dirty="0" smtClean="0"/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"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are worthy to take the scroll and to open its seals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because you were slain, and with your blood you 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purchased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God persons from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tribe and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people and nation. You have made them to be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kingdom and priests to serve our God, and they will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reign</a:t>
            </a:r>
          </a:p>
          <a:p>
            <a:pPr marL="0" indent="0" hangingPunct="0">
              <a:spcBef>
                <a:spcPts val="0"/>
              </a:spcBef>
              <a:buNone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earth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.“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v9</a:t>
            </a: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hangingPunct="0">
              <a:buFontTx/>
              <a:buNone/>
            </a:pPr>
            <a:endParaRPr lang="en-GB" sz="3600" kern="0" dirty="0"/>
          </a:p>
        </p:txBody>
      </p:sp>
    </p:spTree>
    <p:extLst>
      <p:ext uri="{BB962C8B-B14F-4D97-AF65-F5344CB8AC3E}">
        <p14:creationId xmlns:p14="http://schemas.microsoft.com/office/powerpoint/2010/main" val="138470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 autoUpdateAnimBg="0"/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18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298</Words>
  <Application>Microsoft Office PowerPoint</Application>
  <PresentationFormat>On-screen Show (4:3)</PresentationFormat>
  <Paragraphs>35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Sound</cp:lastModifiedBy>
  <cp:revision>30</cp:revision>
  <dcterms:created xsi:type="dcterms:W3CDTF">2006-01-12T20:26:07Z</dcterms:created>
  <dcterms:modified xsi:type="dcterms:W3CDTF">2019-02-03T17:46:08Z</dcterms:modified>
</cp:coreProperties>
</file>