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61" r:id="rId2"/>
    <p:sldId id="264" r:id="rId3"/>
    <p:sldId id="262" r:id="rId4"/>
    <p:sldId id="268" r:id="rId5"/>
    <p:sldId id="267" r:id="rId6"/>
    <p:sldId id="270" r:id="rId7"/>
    <p:sldId id="271" r:id="rId8"/>
    <p:sldId id="269" r:id="rId9"/>
    <p:sldId id="265" r:id="rId10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2839A-6219-4C81-8F42-E2E025C76C2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5204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A36B4-BA67-4C67-901D-34DD192C59A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4886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97537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2B097B-71E2-494B-A9ED-7880A6247D5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39334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837B9-6999-4DB2-8C69-525CE848FD4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961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43913-6C09-4759-9960-83D40156F2E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11079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2988" y="611188"/>
            <a:ext cx="3744912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0300" y="611188"/>
            <a:ext cx="3746500" cy="53609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037DB-6F6B-404A-B91E-5617F22F5F0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178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6D3BC-020C-496A-A709-9F99BECCDC8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3506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EF7B7D-2C77-40C3-BA6B-D3A98C85D5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8013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B213D8-DAFC-43B3-8565-A94C20D139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037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2C332-178E-4E30-BC38-AAE1099E7E3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06678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C5D5C-726D-4B0D-B1DD-DD7593D4D0B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65998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2988" y="611188"/>
            <a:ext cx="7643812" cy="536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53047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i="1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GB" altLang="en-US"/>
              <a:t>CCL License Number 4521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2F475068-F16D-45E3-9F87-AD418F2AE77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Box 1"/>
          <p:cNvSpPr txBox="1">
            <a:spLocks noChangeArrowheads="1"/>
          </p:cNvSpPr>
          <p:nvPr/>
        </p:nvSpPr>
        <p:spPr bwMode="auto">
          <a:xfrm>
            <a:off x="611188" y="1484313"/>
            <a:ext cx="8137525" cy="354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i="1" dirty="0"/>
              <a:t>“For in the gospel a righteousness from God is revealed, a righteousness that is by faith from first to last, just as it is written: "The righteous will live by faith. The wrath of God is being revealed from heaven against all the godlessness and wickedness of men”.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i="1" dirty="0"/>
              <a:t>                                                Romans 1:17</a:t>
            </a:r>
            <a:endParaRPr lang="en-GB" altLang="en-US" i="1" dirty="0">
              <a:solidFill>
                <a:schemeClr val="bg1"/>
              </a:solidFill>
            </a:endParaRPr>
          </a:p>
        </p:txBody>
      </p:sp>
      <p:sp>
        <p:nvSpPr>
          <p:cNvPr id="4099" name="TextBox 1"/>
          <p:cNvSpPr txBox="1">
            <a:spLocks noChangeArrowheads="1"/>
          </p:cNvSpPr>
          <p:nvPr/>
        </p:nvSpPr>
        <p:spPr bwMode="auto">
          <a:xfrm>
            <a:off x="250825" y="188913"/>
            <a:ext cx="8569325" cy="5842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  Martin </a:t>
            </a:r>
            <a:r>
              <a:rPr lang="en-GB" altLang="en-US" sz="2800"/>
              <a:t>Luther-The monk who discovered Grace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Box 1"/>
          <p:cNvSpPr txBox="1">
            <a:spLocks noChangeArrowheads="1"/>
          </p:cNvSpPr>
          <p:nvPr/>
        </p:nvSpPr>
        <p:spPr bwMode="auto">
          <a:xfrm>
            <a:off x="250825" y="188913"/>
            <a:ext cx="8569325" cy="5842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  Martin </a:t>
            </a:r>
            <a:r>
              <a:rPr lang="en-GB" altLang="en-US" sz="2800"/>
              <a:t>Luther-The monk who discovered Grace</a:t>
            </a:r>
          </a:p>
        </p:txBody>
      </p:sp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125538"/>
            <a:ext cx="6172200" cy="462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TextBox 1"/>
          <p:cNvSpPr txBox="1">
            <a:spLocks noChangeArrowheads="1"/>
          </p:cNvSpPr>
          <p:nvPr/>
        </p:nvSpPr>
        <p:spPr bwMode="auto">
          <a:xfrm>
            <a:off x="2509838" y="6110288"/>
            <a:ext cx="4537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/>
              <a:t>Tuesday, October 31, 1517</a:t>
            </a:r>
            <a:endParaRPr lang="en-GB" alt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nimBg="1"/>
      <p:bldP spid="30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250825" y="188913"/>
            <a:ext cx="8569325" cy="5842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  Martin </a:t>
            </a:r>
            <a:r>
              <a:rPr lang="en-GB" altLang="en-US" sz="2800"/>
              <a:t>Luther-The monk who discovered Grace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981075"/>
            <a:ext cx="2527300" cy="3373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Box 1"/>
          <p:cNvSpPr txBox="1">
            <a:spLocks noChangeArrowheads="1"/>
          </p:cNvSpPr>
          <p:nvPr/>
        </p:nvSpPr>
        <p:spPr bwMode="auto">
          <a:xfrm>
            <a:off x="3491880" y="2924944"/>
            <a:ext cx="532827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Prayed to Mary and St Anne to save him. </a:t>
            </a:r>
            <a:r>
              <a:rPr lang="en-GB" altLang="en-US" sz="2400" dirty="0" smtClean="0"/>
              <a:t>He </a:t>
            </a:r>
            <a:r>
              <a:rPr lang="en-GB" altLang="en-US" sz="2400" dirty="0"/>
              <a:t>became a monk.</a:t>
            </a:r>
          </a:p>
        </p:txBody>
      </p:sp>
      <p:pic>
        <p:nvPicPr>
          <p:cNvPr id="512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163" y="4360863"/>
            <a:ext cx="3582987" cy="235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TextBox 1"/>
          <p:cNvSpPr txBox="1">
            <a:spLocks noChangeArrowheads="1"/>
          </p:cNvSpPr>
          <p:nvPr/>
        </p:nvSpPr>
        <p:spPr bwMode="auto">
          <a:xfrm>
            <a:off x="604838" y="4941888"/>
            <a:ext cx="4687887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"If anyone could have earned heaven by the life of a monk, it was I. If I had kept going I would have killed myself." </a:t>
            </a:r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3419872" y="1124744"/>
            <a:ext cx="5400278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“ From childhood on I turned pale when I heard the name of Christ, for I was taught only to see Him as a strict and fearful judge.”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4" grpId="0"/>
      <p:bldP spid="512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250825" y="188913"/>
            <a:ext cx="8569325" cy="5842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  Martin </a:t>
            </a:r>
            <a:r>
              <a:rPr lang="en-GB" altLang="en-US" sz="2800"/>
              <a:t>Luther-The monk who discovered Grace</a:t>
            </a:r>
          </a:p>
        </p:txBody>
      </p:sp>
      <p:sp>
        <p:nvSpPr>
          <p:cNvPr id="6147" name="TextBox 1"/>
          <p:cNvSpPr txBox="1">
            <a:spLocks noChangeArrowheads="1"/>
          </p:cNvSpPr>
          <p:nvPr/>
        </p:nvSpPr>
        <p:spPr bwMode="auto">
          <a:xfrm>
            <a:off x="683419" y="3925888"/>
            <a:ext cx="799306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"“I hated that word “the righteousness of </a:t>
            </a:r>
            <a:r>
              <a:rPr lang="en-GB" altLang="en-US" sz="2400" dirty="0" smtClean="0"/>
              <a:t>God“, the </a:t>
            </a:r>
            <a:r>
              <a:rPr lang="en-GB" altLang="en-US" sz="2400" dirty="0"/>
              <a:t>harder I tried to be righteous the more I failed. </a:t>
            </a:r>
            <a:endParaRPr lang="en-GB" altLang="en-US" sz="24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 smtClean="0"/>
              <a:t>The </a:t>
            </a:r>
            <a:r>
              <a:rPr lang="en-GB" altLang="en-US" sz="2400" dirty="0"/>
              <a:t>more I realised I was unrighteous and could not live by faith</a:t>
            </a:r>
            <a:r>
              <a:rPr lang="en-GB" altLang="en-US" sz="2400" dirty="0" smtClean="0"/>
              <a:t>.” </a:t>
            </a:r>
            <a:endParaRPr lang="en-GB" altLang="en-US" sz="2400" dirty="0"/>
          </a:p>
        </p:txBody>
      </p:sp>
      <p:sp>
        <p:nvSpPr>
          <p:cNvPr id="6148" name="TextBox 1"/>
          <p:cNvSpPr txBox="1">
            <a:spLocks noChangeArrowheads="1"/>
          </p:cNvSpPr>
          <p:nvPr/>
        </p:nvSpPr>
        <p:spPr bwMode="auto">
          <a:xfrm>
            <a:off x="611188" y="1125538"/>
            <a:ext cx="813752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i="1" dirty="0"/>
              <a:t>“For in the gospel a righteousness from God is revealed, a righteousness that is by faith from first to last, just as it is written: "The righteous will live by faith. The wrath of God is being revealed from heaven against all the godlessness and wickedness of men”. </a:t>
            </a:r>
            <a:endParaRPr lang="en-GB" altLang="en-US" sz="2000" i="1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 dirty="0"/>
              <a:t>                                                                                           Romans 1:17</a:t>
            </a:r>
            <a:endParaRPr lang="en-GB" altLang="en-US" sz="20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7" grpId="0"/>
      <p:bldP spid="61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250825" y="188913"/>
            <a:ext cx="8569325" cy="5842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  Martin </a:t>
            </a:r>
            <a:r>
              <a:rPr lang="en-GB" altLang="en-US" sz="2800"/>
              <a:t>Luther-The monk who discovered Grace</a:t>
            </a:r>
          </a:p>
        </p:txBody>
      </p:sp>
      <p:sp>
        <p:nvSpPr>
          <p:cNvPr id="7171" name="TextBox 1"/>
          <p:cNvSpPr txBox="1">
            <a:spLocks noChangeArrowheads="1"/>
          </p:cNvSpPr>
          <p:nvPr/>
        </p:nvSpPr>
        <p:spPr bwMode="auto">
          <a:xfrm>
            <a:off x="4366240" y="2038462"/>
            <a:ext cx="445391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 smtClean="0"/>
              <a:t>"</a:t>
            </a:r>
            <a:r>
              <a:rPr lang="en-GB" altLang="en-US" sz="2400" dirty="0"/>
              <a:t>Once the coin into the coffer clings, a soul from purgatory heavenward springs!"</a:t>
            </a:r>
          </a:p>
        </p:txBody>
      </p:sp>
      <p:sp>
        <p:nvSpPr>
          <p:cNvPr id="7172" name="TextBox 1"/>
          <p:cNvSpPr txBox="1">
            <a:spLocks noChangeArrowheads="1"/>
          </p:cNvSpPr>
          <p:nvPr/>
        </p:nvSpPr>
        <p:spPr bwMode="auto">
          <a:xfrm>
            <a:off x="4355976" y="908050"/>
            <a:ext cx="44641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Johann Tetzel sold indulgences that promised forgiveness </a:t>
            </a:r>
          </a:p>
        </p:txBody>
      </p:sp>
      <p:pic>
        <p:nvPicPr>
          <p:cNvPr id="717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908050"/>
            <a:ext cx="3961135" cy="233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TextBox 3"/>
          <p:cNvSpPr txBox="1">
            <a:spLocks noChangeArrowheads="1"/>
          </p:cNvSpPr>
          <p:nvPr/>
        </p:nvSpPr>
        <p:spPr bwMode="auto">
          <a:xfrm>
            <a:off x="246061" y="3933056"/>
            <a:ext cx="64166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 smtClean="0"/>
              <a:t>Theses No.1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 smtClean="0"/>
              <a:t>“ </a:t>
            </a:r>
            <a:r>
              <a:rPr lang="en-GB" altLang="en-US" sz="2400" dirty="0"/>
              <a:t>When our Lord and Master, Jesus Christ, says "Repent " He doesn’t mean “Do penance” but He means that the entire life of the faithful should be one of repentance</a:t>
            </a:r>
            <a:r>
              <a:rPr lang="en-GB" altLang="en-US" sz="2000" dirty="0"/>
              <a:t>.”</a:t>
            </a:r>
          </a:p>
        </p:txBody>
      </p:sp>
      <p:pic>
        <p:nvPicPr>
          <p:cNvPr id="717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2738" y="3711575"/>
            <a:ext cx="239395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/>
      <p:bldP spid="7172" grpId="0"/>
      <p:bldP spid="717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250825" y="188913"/>
            <a:ext cx="8569325" cy="5842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  Martin </a:t>
            </a:r>
            <a:r>
              <a:rPr lang="en-GB" altLang="en-US" sz="2800"/>
              <a:t>Luther-The monk who discovered Grace</a:t>
            </a: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479743" y="1124744"/>
            <a:ext cx="813752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 smtClean="0"/>
              <a:t>Castle church at </a:t>
            </a:r>
            <a:r>
              <a:rPr lang="en-GB" altLang="en-US" sz="2800" dirty="0" smtClean="0"/>
              <a:t>Wittenberg, 31</a:t>
            </a:r>
            <a:r>
              <a:rPr lang="en-GB" altLang="en-US" sz="2800" baseline="30000" dirty="0" smtClean="0"/>
              <a:t>st</a:t>
            </a:r>
            <a:r>
              <a:rPr lang="en-GB" altLang="en-US" sz="2800" dirty="0" smtClean="0"/>
              <a:t> Oct 1517 </a:t>
            </a:r>
            <a:endParaRPr lang="en-GB" altLang="en-US" sz="28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 smtClean="0"/>
              <a:t>Eve of All </a:t>
            </a:r>
            <a:r>
              <a:rPr lang="en-GB" altLang="en-US" sz="2800" dirty="0" smtClean="0"/>
              <a:t>Saints Day (All Hallows </a:t>
            </a:r>
            <a:r>
              <a:rPr lang="en-GB" altLang="en-US" sz="2800" dirty="0"/>
              <a:t>day) </a:t>
            </a:r>
            <a:endParaRPr lang="en-GB" altLang="en-US" sz="28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8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 smtClean="0"/>
              <a:t>Over </a:t>
            </a:r>
            <a:r>
              <a:rPr lang="en-GB" altLang="en-US" sz="2800" dirty="0"/>
              <a:t>5000 Relics on </a:t>
            </a:r>
            <a:r>
              <a:rPr lang="en-GB" altLang="en-US" sz="2800" dirty="0" smtClean="0"/>
              <a:t>display</a:t>
            </a:r>
            <a:endParaRPr lang="en-GB" alt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1925">
            <a:off x="6554124" y="4500809"/>
            <a:ext cx="2114733" cy="140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963765">
            <a:off x="824648" y="4305619"/>
            <a:ext cx="177687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8712" y="4161456"/>
            <a:ext cx="1161903" cy="1540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250825" y="188913"/>
            <a:ext cx="8569325" cy="5842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  Martin </a:t>
            </a:r>
            <a:r>
              <a:rPr lang="en-GB" altLang="en-US" sz="2800"/>
              <a:t>Luther-The monk who discovered Grace</a:t>
            </a:r>
          </a:p>
        </p:txBody>
      </p:sp>
      <p:sp>
        <p:nvSpPr>
          <p:cNvPr id="8195" name="TextBox 1"/>
          <p:cNvSpPr txBox="1">
            <a:spLocks noChangeArrowheads="1"/>
          </p:cNvSpPr>
          <p:nvPr/>
        </p:nvSpPr>
        <p:spPr bwMode="auto">
          <a:xfrm>
            <a:off x="629306" y="2852936"/>
            <a:ext cx="7993062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 smtClean="0"/>
              <a:t> </a:t>
            </a:r>
            <a:r>
              <a:rPr lang="en-GB" altLang="en-US" sz="2400" dirty="0"/>
              <a:t>“I began to understand that the righteousness of God is a gift from God that comes through faith alone, and that this righteousness is revealed by the gospel.”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4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“Here I felt as if I were entirely born again and had entered paradise itself through the gates that had been flung open.”</a:t>
            </a:r>
          </a:p>
        </p:txBody>
      </p:sp>
      <p:sp>
        <p:nvSpPr>
          <p:cNvPr id="8196" name="TextBox 1"/>
          <p:cNvSpPr txBox="1">
            <a:spLocks noChangeArrowheads="1"/>
          </p:cNvSpPr>
          <p:nvPr/>
        </p:nvSpPr>
        <p:spPr bwMode="auto">
          <a:xfrm>
            <a:off x="611188" y="1125538"/>
            <a:ext cx="8137525" cy="163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 dirty="0"/>
              <a:t>“For in the gospel a righteousness from God is revealed, a righteousness that is by faith from first to last, just as it is written: "The righteous will live by faith. The wrath of God is being revealed from heaven against all the godlessness and wickedness of men”.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000" i="1" dirty="0"/>
              <a:t>                                                                                           Romans 1:17</a:t>
            </a:r>
            <a:endParaRPr lang="en-GB" altLang="en-US" sz="2000" i="1" dirty="0">
              <a:solidFill>
                <a:schemeClr val="bg1"/>
              </a:solidFill>
            </a:endParaRPr>
          </a:p>
        </p:txBody>
      </p:sp>
      <p:sp>
        <p:nvSpPr>
          <p:cNvPr id="8197" name="TextBox 3"/>
          <p:cNvSpPr txBox="1">
            <a:spLocks noChangeArrowheads="1"/>
          </p:cNvSpPr>
          <p:nvPr/>
        </p:nvSpPr>
        <p:spPr bwMode="auto">
          <a:xfrm>
            <a:off x="638782" y="5790407"/>
            <a:ext cx="73501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Luther’s sermon </a:t>
            </a:r>
            <a:r>
              <a:rPr lang="en-GB" altLang="en-US" sz="2400" dirty="0" smtClean="0"/>
              <a:t>- “Two </a:t>
            </a:r>
            <a:r>
              <a:rPr lang="en-GB" altLang="en-US" sz="2400" dirty="0"/>
              <a:t>kinds of righteousness</a:t>
            </a:r>
            <a:r>
              <a:rPr lang="en-GB" altLang="en-US" sz="2400" dirty="0" smtClean="0"/>
              <a:t>.”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 smtClean="0"/>
              <a:t>                           -  The joyful exchange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98772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/>
      <p:bldP spid="8196" grpId="0"/>
      <p:bldP spid="819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250825" y="188913"/>
            <a:ext cx="8569325" cy="5842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/>
              <a:t>  Martin </a:t>
            </a:r>
            <a:r>
              <a:rPr lang="en-GB" altLang="en-US" sz="2800"/>
              <a:t>Luther-The monk who discovered Grace</a:t>
            </a:r>
          </a:p>
        </p:txBody>
      </p:sp>
      <p:sp>
        <p:nvSpPr>
          <p:cNvPr id="9219" name="TextBox 1"/>
          <p:cNvSpPr txBox="1">
            <a:spLocks noChangeArrowheads="1"/>
          </p:cNvSpPr>
          <p:nvPr/>
        </p:nvSpPr>
        <p:spPr bwMode="auto">
          <a:xfrm>
            <a:off x="4643438" y="2184400"/>
            <a:ext cx="38163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Luther burnt the letter and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announced the Pope as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the Antichrist.</a:t>
            </a:r>
          </a:p>
        </p:txBody>
      </p:sp>
      <p:sp>
        <p:nvSpPr>
          <p:cNvPr id="9220" name="TextBox 1"/>
          <p:cNvSpPr txBox="1">
            <a:spLocks noChangeArrowheads="1"/>
          </p:cNvSpPr>
          <p:nvPr/>
        </p:nvSpPr>
        <p:spPr bwMode="auto">
          <a:xfrm>
            <a:off x="2627313" y="979488"/>
            <a:ext cx="57816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Pope Leo sent Luther a letter threatening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 excommunication.</a:t>
            </a:r>
          </a:p>
        </p:txBody>
      </p:sp>
      <p:sp>
        <p:nvSpPr>
          <p:cNvPr id="9221" name="TextBox 3"/>
          <p:cNvSpPr txBox="1">
            <a:spLocks noChangeArrowheads="1"/>
          </p:cNvSpPr>
          <p:nvPr/>
        </p:nvSpPr>
        <p:spPr bwMode="auto">
          <a:xfrm>
            <a:off x="2339975" y="4602163"/>
            <a:ext cx="6480175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"To God’s Word will I remain true, though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whole world be against me. Here I stand. I can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dirty="0"/>
              <a:t>do no other. God help me!"</a:t>
            </a: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338" y="1933575"/>
            <a:ext cx="1835150" cy="200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981075"/>
            <a:ext cx="173355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876675"/>
            <a:ext cx="175895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  <p:bldP spid="9219" grpId="0"/>
      <p:bldP spid="9220" grpId="0"/>
      <p:bldP spid="92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250825" y="188913"/>
            <a:ext cx="8569325" cy="584200"/>
          </a:xfrm>
          <a:prstGeom prst="rect">
            <a:avLst/>
          </a:prstGeom>
          <a:solidFill>
            <a:schemeClr val="accent1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/>
              <a:t>  Martin </a:t>
            </a:r>
            <a:r>
              <a:rPr lang="en-GB" altLang="en-US" sz="2800" dirty="0"/>
              <a:t>Luther-The monk who discovered Grace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981074" y="1662702"/>
            <a:ext cx="7911406" cy="2431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/>
              <a:t>By nature we are incurably committed to salvation by “works”.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/>
              <a:t>God says  “all our righteous works are like filthy rags". Is 64.6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i="1" dirty="0">
              <a:solidFill>
                <a:schemeClr val="bg1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/>
              <a:t>“For it is by grace you have been saved, through faith -- not by works, so that no-one can boast</a:t>
            </a:r>
            <a:r>
              <a:rPr lang="en-GB" altLang="en-US" sz="2200" i="1" dirty="0"/>
              <a:t>.”</a:t>
            </a:r>
            <a:r>
              <a:rPr lang="en-GB" altLang="en-US" sz="2200" dirty="0"/>
              <a:t> Eph 2.9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000" dirty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250824" y="1087437"/>
            <a:ext cx="8588867" cy="5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700" dirty="0">
                <a:solidFill>
                  <a:srgbClr val="000000"/>
                </a:solidFill>
              </a:rPr>
              <a:t>1) </a:t>
            </a:r>
            <a:r>
              <a:rPr lang="en-GB" altLang="en-US" sz="2700" dirty="0" smtClean="0">
                <a:solidFill>
                  <a:srgbClr val="000000"/>
                </a:solidFill>
              </a:rPr>
              <a:t>Luther discovered </a:t>
            </a:r>
            <a:r>
              <a:rPr lang="en-GB" altLang="en-US" sz="2700" dirty="0" smtClean="0">
                <a:solidFill>
                  <a:srgbClr val="000000"/>
                </a:solidFill>
              </a:rPr>
              <a:t>“Grace alone, through faith alone”</a:t>
            </a:r>
            <a:endParaRPr lang="en-GB" altLang="en-US" sz="2700" i="1" dirty="0">
              <a:solidFill>
                <a:srgbClr val="000000"/>
              </a:solidFill>
            </a:endParaRPr>
          </a:p>
        </p:txBody>
      </p:sp>
      <p:sp>
        <p:nvSpPr>
          <p:cNvPr id="10245" name="Rectangle 9"/>
          <p:cNvSpPr>
            <a:spLocks noChangeArrowheads="1"/>
          </p:cNvSpPr>
          <p:nvPr/>
        </p:nvSpPr>
        <p:spPr bwMode="auto">
          <a:xfrm>
            <a:off x="250825" y="3925378"/>
            <a:ext cx="83872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dirty="0">
                <a:solidFill>
                  <a:srgbClr val="000000"/>
                </a:solidFill>
              </a:rPr>
              <a:t>2) </a:t>
            </a:r>
            <a:r>
              <a:rPr lang="en-GB" altLang="en-US" sz="2800" dirty="0" smtClean="0">
                <a:solidFill>
                  <a:srgbClr val="000000"/>
                </a:solidFill>
              </a:rPr>
              <a:t>Luther discovered </a:t>
            </a:r>
            <a:r>
              <a:rPr lang="en-GB" altLang="en-US" sz="2800" dirty="0" smtClean="0">
                <a:solidFill>
                  <a:srgbClr val="000000"/>
                </a:solidFill>
              </a:rPr>
              <a:t>“Faith </a:t>
            </a:r>
            <a:r>
              <a:rPr lang="en-GB" altLang="en-US" sz="2800" dirty="0">
                <a:solidFill>
                  <a:srgbClr val="000000"/>
                </a:solidFill>
              </a:rPr>
              <a:t>is trusting Jesus </a:t>
            </a:r>
            <a:r>
              <a:rPr lang="en-GB" altLang="en-US" sz="2800" dirty="0" smtClean="0">
                <a:solidFill>
                  <a:srgbClr val="000000"/>
                </a:solidFill>
              </a:rPr>
              <a:t>only”.</a:t>
            </a:r>
            <a:endParaRPr lang="en-GB" altLang="en-US" sz="2800" i="1" dirty="0">
              <a:solidFill>
                <a:srgbClr val="000000"/>
              </a:solidFill>
            </a:endParaRPr>
          </a:p>
        </p:txBody>
      </p:sp>
      <p:sp>
        <p:nvSpPr>
          <p:cNvPr id="10246" name="TextBox 7"/>
          <p:cNvSpPr txBox="1">
            <a:spLocks noChangeArrowheads="1"/>
          </p:cNvSpPr>
          <p:nvPr/>
        </p:nvSpPr>
        <p:spPr bwMode="auto">
          <a:xfrm>
            <a:off x="981074" y="4653136"/>
            <a:ext cx="7705725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 smtClean="0"/>
              <a:t>Abandonment </a:t>
            </a:r>
            <a:r>
              <a:rPr lang="en-GB" altLang="en-US" sz="2200" dirty="0"/>
              <a:t>to Jesus </a:t>
            </a:r>
            <a:r>
              <a:rPr lang="en-GB" altLang="en-US" sz="2200" dirty="0" smtClean="0"/>
              <a:t>secures </a:t>
            </a:r>
            <a:r>
              <a:rPr lang="en-GB" altLang="en-US" sz="2200" dirty="0"/>
              <a:t>our salvation.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/>
              <a:t>Anything less is an insult to Jesus’ </a:t>
            </a:r>
            <a:r>
              <a:rPr lang="en-GB" altLang="en-US" sz="2200" dirty="0" smtClean="0"/>
              <a:t>work </a:t>
            </a:r>
            <a:r>
              <a:rPr lang="en-GB" altLang="en-US" sz="2200" dirty="0"/>
              <a:t>on the cross</a:t>
            </a:r>
            <a:r>
              <a:rPr lang="en-GB" altLang="en-US" sz="2200" dirty="0" smtClean="0"/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2200" dirty="0" smtClean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200" dirty="0"/>
              <a:t>“Nothing in my hand I bring, simply to your cross I cling”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/>
      <p:bldP spid="10244" grpId="0"/>
      <p:bldP spid="10245" grpId="0"/>
    </p:bldLst>
  </p:timing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7176</TotalTime>
  <Words>673</Words>
  <Application>Microsoft Office PowerPoint</Application>
  <PresentationFormat>On-screen Show (4:3)</PresentationFormat>
  <Paragraphs>55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C Woodward</dc:creator>
  <cp:lastModifiedBy>Howard</cp:lastModifiedBy>
  <cp:revision>66</cp:revision>
  <dcterms:created xsi:type="dcterms:W3CDTF">2006-01-12T20:26:07Z</dcterms:created>
  <dcterms:modified xsi:type="dcterms:W3CDTF">2017-10-24T10:21:18Z</dcterms:modified>
</cp:coreProperties>
</file>