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62" r:id="rId4"/>
    <p:sldId id="263" r:id="rId5"/>
    <p:sldId id="264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8966"/>
    <a:srgbClr val="A397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76" y="-8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6561"/>
            <a:ext cx="9144000" cy="5731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 userDrawn="1"/>
        </p:nvSpPr>
        <p:spPr>
          <a:xfrm>
            <a:off x="0" y="38100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kern="0" dirty="0" smtClean="0">
                <a:solidFill>
                  <a:schemeClr val="bg1"/>
                </a:solidFill>
                <a:latin typeface="Engravers MT" pitchFamily="18" charset="0"/>
              </a:rPr>
              <a:t>THE FINAL </a:t>
            </a:r>
          </a:p>
          <a:p>
            <a:pPr algn="ctr"/>
            <a:r>
              <a:rPr lang="en-GB" sz="6000" kern="0" dirty="0" smtClean="0">
                <a:solidFill>
                  <a:schemeClr val="bg1"/>
                </a:solidFill>
                <a:latin typeface="Engravers MT" pitchFamily="18" charset="0"/>
              </a:rPr>
              <a:t>DAYS OF JESUS</a:t>
            </a:r>
            <a:endParaRPr lang="en-GB" sz="8000" kern="0" dirty="0">
              <a:solidFill>
                <a:schemeClr val="bg1"/>
              </a:solidFill>
              <a:latin typeface="Engravers MT" pitchFamily="18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 userDrawn="1"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8C8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3" cstate="print">
            <a:lum bright="-40000"/>
          </a:blip>
          <a:srcRect/>
          <a:stretch>
            <a:fillRect/>
          </a:stretch>
        </p:blipFill>
        <p:spPr bwMode="auto">
          <a:xfrm>
            <a:off x="0" y="1126561"/>
            <a:ext cx="9144000" cy="5731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 userDrawn="1"/>
        </p:nvSpPr>
        <p:spPr>
          <a:xfrm>
            <a:off x="0" y="83403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THE FINAL DAYS OF JESUS</a:t>
            </a:r>
            <a:endParaRPr lang="en-GB" sz="36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815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0" y="99536"/>
            <a:ext cx="381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#4 Betrayed</a:t>
            </a:r>
            <a:endParaRPr lang="en-GB" sz="2400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  <a:p>
            <a:pPr algn="ctr"/>
            <a:r>
              <a:rPr lang="en-GB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Matthew 26:47-56</a:t>
            </a:r>
            <a:endParaRPr lang="en-GB" sz="28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181100"/>
            <a:ext cx="9067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What do we know about Judas?</a:t>
            </a:r>
            <a:endParaRPr lang="en-GB" sz="3600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He was reliable and trustworthy </a:t>
            </a:r>
            <a:r>
              <a:rPr lang="en-GB" sz="28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(John 12:6)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He had spiritual power/gifting </a:t>
            </a:r>
            <a:r>
              <a:rPr lang="en-GB" sz="28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(Luke 10:1,17)</a:t>
            </a:r>
            <a:endParaRPr lang="en-GB" sz="2800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He fitted right in </a:t>
            </a:r>
            <a:r>
              <a:rPr lang="en-GB" sz="28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(John 13:21, Matthew 26:47)</a:t>
            </a:r>
            <a:endParaRPr lang="en-GB" sz="2800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3733800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i="1" dirty="0" smtClean="0">
                <a:solidFill>
                  <a:srgbClr val="FFFF00"/>
                </a:solidFill>
              </a:rPr>
              <a:t>Don’t be surprised by fake followers…</a:t>
            </a:r>
            <a:endParaRPr lang="en-GB" sz="36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0" y="99536"/>
            <a:ext cx="381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#4 Betrayed</a:t>
            </a:r>
            <a:endParaRPr lang="en-GB" sz="2400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  <a:p>
            <a:pPr algn="ctr"/>
            <a:r>
              <a:rPr lang="en-GB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Matthew 26:47-56</a:t>
            </a:r>
            <a:endParaRPr lang="en-GB" sz="28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181100"/>
            <a:ext cx="9067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What led to Judas’ betrayal of Jesus?</a:t>
            </a:r>
            <a:endParaRPr lang="en-GB" sz="3600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He had a secret life </a:t>
            </a:r>
            <a:r>
              <a:rPr lang="en-GB" sz="28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(John 12:6)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He did not love Jesus above all </a:t>
            </a:r>
            <a:r>
              <a:rPr lang="en-GB" sz="28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(John 12:5)</a:t>
            </a:r>
            <a:endParaRPr lang="en-GB" sz="2800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He was a fake follower </a:t>
            </a:r>
            <a:r>
              <a:rPr lang="en-GB" sz="28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(v49)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He was controlled by the sinful nature</a:t>
            </a:r>
          </a:p>
          <a:p>
            <a:r>
              <a:rPr lang="en-GB" sz="2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GB" sz="28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           (John 13:27, but Matthew 26:24, 50) </a:t>
            </a:r>
            <a:endParaRPr lang="en-GB" sz="2800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4578370"/>
            <a:ext cx="845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FFFF00"/>
                </a:solidFill>
              </a:rPr>
              <a:t>Romans 5:6 </a:t>
            </a:r>
            <a:r>
              <a:rPr lang="en-GB" sz="3600" dirty="0" smtClean="0">
                <a:solidFill>
                  <a:srgbClr val="FFFF00"/>
                </a:solidFill>
              </a:rPr>
              <a:t>while </a:t>
            </a:r>
            <a:r>
              <a:rPr lang="en-GB" sz="3600" dirty="0">
                <a:solidFill>
                  <a:srgbClr val="FFFF00"/>
                </a:solidFill>
              </a:rPr>
              <a:t>we were still powerless, Christ died for the ungodly</a:t>
            </a:r>
            <a:endParaRPr lang="en-GB" sz="36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06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0" y="99536"/>
            <a:ext cx="381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#4 Betrayed</a:t>
            </a:r>
            <a:endParaRPr lang="en-GB" sz="2400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  <a:p>
            <a:pPr algn="ctr"/>
            <a:r>
              <a:rPr lang="en-GB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Matthew 26:47-56</a:t>
            </a:r>
            <a:endParaRPr lang="en-GB" sz="28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181100"/>
            <a:ext cx="9067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rgbClr val="FFFF00"/>
                </a:solidFill>
              </a:rPr>
              <a:t>Psalm 55:12-14</a:t>
            </a:r>
          </a:p>
          <a:p>
            <a:r>
              <a:rPr lang="en-GB" sz="3600" dirty="0" smtClean="0">
                <a:solidFill>
                  <a:srgbClr val="FFFF00"/>
                </a:solidFill>
              </a:rPr>
              <a:t>If </a:t>
            </a:r>
            <a:r>
              <a:rPr lang="en-GB" sz="3600" dirty="0">
                <a:solidFill>
                  <a:srgbClr val="FFFF00"/>
                </a:solidFill>
              </a:rPr>
              <a:t>an enemy were insulting me,</a:t>
            </a:r>
            <a:br>
              <a:rPr lang="en-GB" sz="3600" dirty="0">
                <a:solidFill>
                  <a:srgbClr val="FFFF00"/>
                </a:solidFill>
              </a:rPr>
            </a:br>
            <a:r>
              <a:rPr lang="en-GB" sz="3600" dirty="0">
                <a:solidFill>
                  <a:srgbClr val="FFFF00"/>
                </a:solidFill>
              </a:rPr>
              <a:t>    I could endure it;</a:t>
            </a:r>
            <a:br>
              <a:rPr lang="en-GB" sz="3600" dirty="0">
                <a:solidFill>
                  <a:srgbClr val="FFFF00"/>
                </a:solidFill>
              </a:rPr>
            </a:br>
            <a:r>
              <a:rPr lang="en-GB" sz="3600" dirty="0">
                <a:solidFill>
                  <a:srgbClr val="FFFF00"/>
                </a:solidFill>
              </a:rPr>
              <a:t>if a foe were rising against me,</a:t>
            </a:r>
            <a:br>
              <a:rPr lang="en-GB" sz="3600" dirty="0">
                <a:solidFill>
                  <a:srgbClr val="FFFF00"/>
                </a:solidFill>
              </a:rPr>
            </a:br>
            <a:r>
              <a:rPr lang="en-GB" sz="3600" dirty="0">
                <a:solidFill>
                  <a:srgbClr val="FFFF00"/>
                </a:solidFill>
              </a:rPr>
              <a:t>    I could hide.</a:t>
            </a:r>
            <a:br>
              <a:rPr lang="en-GB" sz="3600" dirty="0">
                <a:solidFill>
                  <a:srgbClr val="FFFF00"/>
                </a:solidFill>
              </a:rPr>
            </a:br>
            <a:r>
              <a:rPr lang="en-GB" sz="3600" dirty="0">
                <a:solidFill>
                  <a:srgbClr val="FFFF00"/>
                </a:solidFill>
              </a:rPr>
              <a:t>But it is you, a man like myself,</a:t>
            </a:r>
            <a:br>
              <a:rPr lang="en-GB" sz="3600" dirty="0">
                <a:solidFill>
                  <a:srgbClr val="FFFF00"/>
                </a:solidFill>
              </a:rPr>
            </a:br>
            <a:r>
              <a:rPr lang="en-GB" sz="3600" dirty="0">
                <a:solidFill>
                  <a:srgbClr val="FFFF00"/>
                </a:solidFill>
              </a:rPr>
              <a:t>     my companion, my close friend,</a:t>
            </a:r>
          </a:p>
          <a:p>
            <a:r>
              <a:rPr lang="en-GB" sz="3600" dirty="0">
                <a:solidFill>
                  <a:srgbClr val="FFFF00"/>
                </a:solidFill>
              </a:rPr>
              <a:t>with whom I once enjoyed sweet </a:t>
            </a:r>
            <a:r>
              <a:rPr lang="en-GB" sz="3600" dirty="0" smtClean="0">
                <a:solidFill>
                  <a:srgbClr val="FFFF00"/>
                </a:solidFill>
              </a:rPr>
              <a:t>fellowship…</a:t>
            </a:r>
            <a:endParaRPr lang="en-GB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68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0" y="99536"/>
            <a:ext cx="381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#4 Betrayed</a:t>
            </a:r>
            <a:endParaRPr lang="en-GB" sz="2400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  <a:p>
            <a:pPr algn="ctr"/>
            <a:r>
              <a:rPr lang="en-GB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Matthew 26:47-56</a:t>
            </a:r>
            <a:endParaRPr lang="en-GB" sz="28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181100"/>
            <a:ext cx="9067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rgbClr val="FFFF00"/>
                </a:solidFill>
              </a:rPr>
              <a:t>Psalm 55:12-14</a:t>
            </a:r>
          </a:p>
          <a:p>
            <a:r>
              <a:rPr lang="en-GB" sz="3600" dirty="0" smtClean="0">
                <a:solidFill>
                  <a:srgbClr val="FFFF00"/>
                </a:solidFill>
              </a:rPr>
              <a:t>Cast your cares on the LORD</a:t>
            </a:r>
          </a:p>
          <a:p>
            <a:r>
              <a:rPr lang="en-GB" sz="3600" dirty="0">
                <a:solidFill>
                  <a:srgbClr val="FFFF00"/>
                </a:solidFill>
              </a:rPr>
              <a:t> </a:t>
            </a:r>
            <a:r>
              <a:rPr lang="en-GB" sz="3600" dirty="0" smtClean="0">
                <a:solidFill>
                  <a:srgbClr val="FFFF00"/>
                </a:solidFill>
              </a:rPr>
              <a:t>   and he will sustain you.</a:t>
            </a:r>
            <a:endParaRPr lang="en-GB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2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154</Words>
  <Application>Microsoft Office PowerPoint</Application>
  <PresentationFormat>On-screen Show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 Mason</dc:creator>
  <cp:lastModifiedBy>Church Office</cp:lastModifiedBy>
  <cp:revision>13</cp:revision>
  <dcterms:created xsi:type="dcterms:W3CDTF">2006-08-16T00:00:00Z</dcterms:created>
  <dcterms:modified xsi:type="dcterms:W3CDTF">2017-03-03T20:54:09Z</dcterms:modified>
</cp:coreProperties>
</file>