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9144000" cy="6858000" type="screen4x3"/>
  <p:notesSz cx="6858000" cy="9144000"/>
  <p:embeddedFontLst>
    <p:embeddedFont>
      <p:font typeface="Castellar" pitchFamily="18" charset="0"/>
      <p:regular r:id="rId9"/>
    </p:embeddedFont>
    <p:embeddedFont>
      <p:font typeface="Calibri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9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rgbClr val="0B0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34" tIns="38917" rIns="77834" bIns="38917" rtlCol="0" anchor="ctr"/>
          <a:lstStyle/>
          <a:p>
            <a:pPr algn="ctr"/>
            <a:endParaRPr lang="en-GB"/>
          </a:p>
        </p:txBody>
      </p:sp>
      <p:pic>
        <p:nvPicPr>
          <p:cNvPr id="9" name="Picture 3" descr="C:\ParkChurchDropbox\Dropbox\Licensed images\Christmas - candles2.jpeg"/>
          <p:cNvPicPr>
            <a:picLocks noChangeAspect="1" noChangeArrowheads="1"/>
          </p:cNvPicPr>
          <p:nvPr userDrawn="1"/>
        </p:nvPicPr>
        <p:blipFill>
          <a:blip r:embed="rId2" cstate="print"/>
          <a:srcRect t="4444" r="8126"/>
          <a:stretch>
            <a:fillRect/>
          </a:stretch>
        </p:blipFill>
        <p:spPr bwMode="auto">
          <a:xfrm>
            <a:off x="0" y="808892"/>
            <a:ext cx="9144000" cy="604910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FBB0-F18B-436C-A8CC-AB801C2713D2}" type="datetimeFigureOut">
              <a:rPr lang="en-GB" smtClean="0"/>
              <a:pPr/>
              <a:t>04/12/2016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3E7F7-5762-4C0E-8039-F80030E8359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FBB0-F18B-436C-A8CC-AB801C2713D2}" type="datetimeFigureOut">
              <a:rPr lang="en-GB" smtClean="0"/>
              <a:pPr/>
              <a:t>04/12/2016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3E7F7-5762-4C0E-8039-F80030E8359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FBB0-F18B-436C-A8CC-AB801C2713D2}" type="datetimeFigureOut">
              <a:rPr lang="en-GB" smtClean="0"/>
              <a:pPr/>
              <a:t>04/12/2016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3E7F7-5762-4C0E-8039-F80030E8359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FBB0-F18B-436C-A8CC-AB801C2713D2}" type="datetimeFigureOut">
              <a:rPr lang="en-GB" smtClean="0"/>
              <a:pPr/>
              <a:t>04/12/2016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3E7F7-5762-4C0E-8039-F80030E8359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FBB0-F18B-436C-A8CC-AB801C2713D2}" type="datetimeFigureOut">
              <a:rPr lang="en-GB" smtClean="0"/>
              <a:pPr/>
              <a:t>04/12/2016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3E7F7-5762-4C0E-8039-F80030E8359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FBB0-F18B-436C-A8CC-AB801C2713D2}" type="datetimeFigureOut">
              <a:rPr lang="en-GB" smtClean="0"/>
              <a:pPr/>
              <a:t>04/12/2016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3E7F7-5762-4C0E-8039-F80030E8359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FBB0-F18B-436C-A8CC-AB801C2713D2}" type="datetimeFigureOut">
              <a:rPr lang="en-GB" smtClean="0"/>
              <a:pPr/>
              <a:t>04/12/2016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3E7F7-5762-4C0E-8039-F80030E8359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FBB0-F18B-436C-A8CC-AB801C2713D2}" type="datetimeFigureOut">
              <a:rPr lang="en-GB" smtClean="0"/>
              <a:pPr/>
              <a:t>04/12/2016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3E7F7-5762-4C0E-8039-F80030E8359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FBB0-F18B-436C-A8CC-AB801C2713D2}" type="datetimeFigureOut">
              <a:rPr lang="en-GB" smtClean="0"/>
              <a:pPr/>
              <a:t>04/12/2016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3E7F7-5762-4C0E-8039-F80030E8359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FBB0-F18B-436C-A8CC-AB801C2713D2}" type="datetimeFigureOut">
              <a:rPr lang="en-GB" smtClean="0"/>
              <a:pPr/>
              <a:t>04/12/2016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3E7F7-5762-4C0E-8039-F80030E8359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1FBB0-F18B-436C-A8CC-AB801C2713D2}" type="datetimeFigureOut">
              <a:rPr lang="en-GB" smtClean="0"/>
              <a:pPr/>
              <a:t>04/12/2016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3E7F7-5762-4C0E-8039-F80030E8359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404664"/>
            <a:ext cx="864096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tellar" pitchFamily="18" charset="0"/>
              </a:rPr>
              <a:t>3 Reasons to Rejoice this Christmas</a:t>
            </a:r>
          </a:p>
          <a:p>
            <a:pPr algn="ctr"/>
            <a:r>
              <a:rPr lang="en-GB" sz="4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tellar" pitchFamily="18" charset="0"/>
              </a:rPr>
              <a:t>Luke 1:46-55</a:t>
            </a:r>
            <a:endParaRPr lang="en-GB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stellar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tellar" pitchFamily="18" charset="0"/>
              </a:rPr>
              <a:t>   3 Reasons to Rejoice this Christmas</a:t>
            </a:r>
          </a:p>
          <a:p>
            <a:pPr algn="r"/>
            <a:r>
              <a:rPr lang="en-GB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tellar" pitchFamily="18" charset="0"/>
              </a:rPr>
              <a:t>Luke 1:46-55</a:t>
            </a:r>
            <a:endParaRPr lang="en-GB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stellar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1124744"/>
            <a:ext cx="6840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“Joy</a:t>
            </a:r>
            <a:r>
              <a:rPr lang="en-GB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 deep feeling or condition of happiness or </a:t>
            </a:r>
            <a:r>
              <a:rPr lang="en-GB" sz="4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contentment</a:t>
            </a:r>
            <a:r>
              <a:rPr lang="en-GB" sz="4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GB" sz="40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tellar" pitchFamily="18" charset="0"/>
              </a:rPr>
              <a:t>   3 Reasons to Rejoice this Christmas</a:t>
            </a:r>
          </a:p>
          <a:p>
            <a:pPr algn="r"/>
            <a:r>
              <a:rPr lang="en-GB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tellar" pitchFamily="18" charset="0"/>
              </a:rPr>
              <a:t>Luke 1:46-55</a:t>
            </a:r>
            <a:endParaRPr lang="en-GB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stellar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137518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GB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is faithful to his promises </a:t>
            </a:r>
            <a:r>
              <a:rPr lang="en-GB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(v54-55</a:t>
            </a:r>
            <a:r>
              <a:rPr lang="en-GB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GB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137518"/>
            <a:ext cx="8892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GB" sz="3600" dirty="0" smtClean="0">
                <a:solidFill>
                  <a:schemeClr val="bg1"/>
                </a:solidFill>
              </a:rPr>
              <a:t>God is faithful to his promises </a:t>
            </a:r>
            <a:r>
              <a:rPr lang="en-GB" sz="2800" dirty="0" smtClean="0">
                <a:solidFill>
                  <a:schemeClr val="bg1"/>
                </a:solidFill>
              </a:rPr>
              <a:t>(v54-55)</a:t>
            </a:r>
            <a:endParaRPr lang="en-GB" sz="3600" dirty="0" smtClean="0">
              <a:solidFill>
                <a:schemeClr val="bg1"/>
              </a:solidFill>
            </a:endParaRPr>
          </a:p>
          <a:p>
            <a:pPr marL="742950" lvl="0" indent="-742950">
              <a:buFontTx/>
              <a:buAutoNum type="arabicPeriod"/>
            </a:pPr>
            <a:r>
              <a:rPr lang="en-GB" sz="3600" b="1" dirty="0">
                <a:solidFill>
                  <a:schemeClr val="bg1"/>
                </a:solidFill>
              </a:rPr>
              <a:t>God is merciful to humble </a:t>
            </a:r>
            <a:r>
              <a:rPr lang="en-GB" sz="3600" b="1" dirty="0" smtClean="0">
                <a:solidFill>
                  <a:schemeClr val="bg1"/>
                </a:solidFill>
              </a:rPr>
              <a:t>people </a:t>
            </a:r>
            <a:r>
              <a:rPr lang="en-GB" sz="2800" b="1" dirty="0" smtClean="0">
                <a:solidFill>
                  <a:schemeClr val="bg1"/>
                </a:solidFill>
              </a:rPr>
              <a:t>(v50-53)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" y="0"/>
            <a:ext cx="914400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tellar" pitchFamily="18" charset="0"/>
              </a:rPr>
              <a:t>   3 Reasons to Rejoice this Christmas</a:t>
            </a:r>
          </a:p>
          <a:p>
            <a:pPr algn="r"/>
            <a:r>
              <a:rPr lang="en-GB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tellar" pitchFamily="18" charset="0"/>
              </a:rPr>
              <a:t>Luke 1:46-55</a:t>
            </a:r>
            <a:endParaRPr lang="en-GB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stella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137518"/>
            <a:ext cx="8892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GB" sz="3600" dirty="0" smtClean="0">
                <a:solidFill>
                  <a:schemeClr val="bg1"/>
                </a:solidFill>
              </a:rPr>
              <a:t>God is faithful to his promises </a:t>
            </a:r>
            <a:r>
              <a:rPr lang="en-GB" sz="2800" dirty="0" smtClean="0">
                <a:solidFill>
                  <a:schemeClr val="bg1"/>
                </a:solidFill>
              </a:rPr>
              <a:t>(v54-55)</a:t>
            </a:r>
            <a:endParaRPr lang="en-GB" sz="3600" dirty="0" smtClean="0">
              <a:solidFill>
                <a:schemeClr val="bg1"/>
              </a:solidFill>
            </a:endParaRPr>
          </a:p>
          <a:p>
            <a:pPr marL="742950" lvl="0" indent="-742950">
              <a:buFontTx/>
              <a:buAutoNum type="arabicPeriod"/>
            </a:pPr>
            <a:r>
              <a:rPr lang="en-GB" sz="3600" dirty="0">
                <a:solidFill>
                  <a:schemeClr val="bg1"/>
                </a:solidFill>
              </a:rPr>
              <a:t>God is merciful to humble </a:t>
            </a:r>
            <a:r>
              <a:rPr lang="en-GB" sz="3600" dirty="0" smtClean="0">
                <a:solidFill>
                  <a:schemeClr val="bg1"/>
                </a:solidFill>
              </a:rPr>
              <a:t>people </a:t>
            </a:r>
            <a:r>
              <a:rPr lang="en-GB" sz="2800" dirty="0" smtClean="0">
                <a:solidFill>
                  <a:schemeClr val="bg1"/>
                </a:solidFill>
              </a:rPr>
              <a:t>(v50-53)</a:t>
            </a:r>
          </a:p>
          <a:p>
            <a:pPr marL="742950" lvl="0" indent="-742950">
              <a:buFontTx/>
              <a:buAutoNum type="arabicPeriod"/>
            </a:pPr>
            <a:r>
              <a:rPr lang="en-GB" sz="3600" b="1" dirty="0" smtClean="0">
                <a:solidFill>
                  <a:schemeClr val="bg1"/>
                </a:solidFill>
              </a:rPr>
              <a:t>God has moved in </a:t>
            </a:r>
            <a:r>
              <a:rPr lang="en-GB" sz="3600" b="1" i="1" dirty="0" smtClean="0">
                <a:solidFill>
                  <a:schemeClr val="bg1"/>
                </a:solidFill>
              </a:rPr>
              <a:t>my</a:t>
            </a:r>
            <a:r>
              <a:rPr lang="en-GB" sz="3600" b="1" dirty="0" smtClean="0">
                <a:solidFill>
                  <a:schemeClr val="bg1"/>
                </a:solidFill>
              </a:rPr>
              <a:t> life </a:t>
            </a:r>
            <a:r>
              <a:rPr lang="en-GB" sz="2800" b="1" dirty="0" smtClean="0">
                <a:solidFill>
                  <a:schemeClr val="bg1"/>
                </a:solidFill>
              </a:rPr>
              <a:t>(v47-49)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" y="0"/>
            <a:ext cx="914400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tellar" pitchFamily="18" charset="0"/>
              </a:rPr>
              <a:t>   3 Reasons to Rejoice this Christmas</a:t>
            </a:r>
          </a:p>
          <a:p>
            <a:pPr algn="r"/>
            <a:r>
              <a:rPr lang="en-GB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tellar" pitchFamily="18" charset="0"/>
              </a:rPr>
              <a:t>Luke 1:46-55</a:t>
            </a:r>
            <a:endParaRPr lang="en-GB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stella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137518"/>
            <a:ext cx="8892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GB" sz="3600" dirty="0" smtClean="0">
                <a:solidFill>
                  <a:schemeClr val="bg1"/>
                </a:solidFill>
              </a:rPr>
              <a:t>God is faithful to his promises </a:t>
            </a:r>
            <a:r>
              <a:rPr lang="en-GB" sz="2800" dirty="0" smtClean="0">
                <a:solidFill>
                  <a:schemeClr val="bg1"/>
                </a:solidFill>
              </a:rPr>
              <a:t>(v54-55)</a:t>
            </a:r>
            <a:endParaRPr lang="en-GB" sz="3600" dirty="0" smtClean="0">
              <a:solidFill>
                <a:schemeClr val="bg1"/>
              </a:solidFill>
            </a:endParaRPr>
          </a:p>
          <a:p>
            <a:pPr marL="742950" lvl="0" indent="-742950">
              <a:buFontTx/>
              <a:buAutoNum type="arabicPeriod"/>
            </a:pPr>
            <a:r>
              <a:rPr lang="en-GB" sz="3600" dirty="0">
                <a:solidFill>
                  <a:schemeClr val="bg1"/>
                </a:solidFill>
              </a:rPr>
              <a:t>God is merciful to </a:t>
            </a:r>
            <a:r>
              <a:rPr lang="en-GB" sz="3600" dirty="0" smtClean="0">
                <a:solidFill>
                  <a:schemeClr val="bg1"/>
                </a:solidFill>
              </a:rPr>
              <a:t>humble people </a:t>
            </a:r>
            <a:r>
              <a:rPr lang="en-GB" sz="2800" dirty="0" smtClean="0">
                <a:solidFill>
                  <a:schemeClr val="bg1"/>
                </a:solidFill>
              </a:rPr>
              <a:t>(v50-53)</a:t>
            </a:r>
          </a:p>
          <a:p>
            <a:pPr marL="742950" lvl="0" indent="-742950">
              <a:buFontTx/>
              <a:buAutoNum type="arabicPeriod"/>
            </a:pPr>
            <a:r>
              <a:rPr lang="en-GB" sz="3600" dirty="0" smtClean="0">
                <a:solidFill>
                  <a:schemeClr val="bg1"/>
                </a:solidFill>
              </a:rPr>
              <a:t>God has moved in </a:t>
            </a:r>
            <a:r>
              <a:rPr lang="en-GB" sz="3600" i="1" dirty="0" smtClean="0">
                <a:solidFill>
                  <a:schemeClr val="bg1"/>
                </a:solidFill>
              </a:rPr>
              <a:t>my</a:t>
            </a:r>
            <a:r>
              <a:rPr lang="en-GB" sz="3600" dirty="0" smtClean="0">
                <a:solidFill>
                  <a:schemeClr val="bg1"/>
                </a:solidFill>
              </a:rPr>
              <a:t> life </a:t>
            </a:r>
            <a:r>
              <a:rPr lang="en-GB" sz="2800" dirty="0" smtClean="0">
                <a:solidFill>
                  <a:schemeClr val="bg1"/>
                </a:solidFill>
              </a:rPr>
              <a:t>(v47-49)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" y="0"/>
            <a:ext cx="914400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tellar" pitchFamily="18" charset="0"/>
              </a:rPr>
              <a:t>   3 Reasons to Rejoice this Christmas</a:t>
            </a:r>
          </a:p>
          <a:p>
            <a:pPr algn="r"/>
            <a:r>
              <a:rPr lang="en-GB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tellar" pitchFamily="18" charset="0"/>
              </a:rPr>
              <a:t>Luke 1:46-55</a:t>
            </a:r>
            <a:endParaRPr lang="en-GB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stellar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1" y="0"/>
            <a:ext cx="914400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tellar" pitchFamily="18" charset="0"/>
              </a:rPr>
              <a:t>   3 Reasons to Rejoice this Christmas</a:t>
            </a:r>
          </a:p>
          <a:p>
            <a:pPr algn="r"/>
            <a:r>
              <a:rPr lang="en-GB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stellar" pitchFamily="18" charset="0"/>
              </a:rPr>
              <a:t>Luke 1:46-55</a:t>
            </a:r>
            <a:endParaRPr lang="en-GB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stellar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11623"/>
            <a:ext cx="9144000" cy="6046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251520" y="6093296"/>
            <a:ext cx="5441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smtClean="0">
                <a:solidFill>
                  <a:srgbClr val="FFFF00"/>
                </a:solidFill>
              </a:rPr>
              <a:t>My soul </a:t>
            </a:r>
            <a:r>
              <a:rPr lang="en-GB" sz="3200" i="1" dirty="0" smtClean="0">
                <a:solidFill>
                  <a:srgbClr val="FFFF00"/>
                </a:solidFill>
              </a:rPr>
              <a:t>magnifies</a:t>
            </a:r>
            <a:r>
              <a:rPr lang="en-GB" sz="3200" dirty="0" smtClean="0">
                <a:solidFill>
                  <a:srgbClr val="FFFF00"/>
                </a:solidFill>
              </a:rPr>
              <a:t> the Lord </a:t>
            </a:r>
            <a:r>
              <a:rPr lang="en-GB" sz="2400" dirty="0" smtClean="0">
                <a:solidFill>
                  <a:srgbClr val="FFFF00"/>
                </a:solidFill>
              </a:rPr>
              <a:t>(v46)</a:t>
            </a:r>
            <a:endParaRPr lang="en-GB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164</Words>
  <Application>Microsoft Office PowerPoint</Application>
  <PresentationFormat>On-screen Show (4:3)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Castellar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Mason</dc:creator>
  <cp:lastModifiedBy>Jon Mason</cp:lastModifiedBy>
  <cp:revision>9</cp:revision>
  <dcterms:created xsi:type="dcterms:W3CDTF">2011-12-18T16:29:48Z</dcterms:created>
  <dcterms:modified xsi:type="dcterms:W3CDTF">2016-12-04T16:12:56Z</dcterms:modified>
</cp:coreProperties>
</file>