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6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9F9E0-8EDF-4F9F-AC53-C14A7D2D73B2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3969F-A400-4C41-989E-8DA1F63414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1857F-7136-4177-8822-2E144F06FECE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67D5B-5CB9-4A7C-868D-588A2CBAA1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6F56F-8490-48EC-A97E-C31E4D31D752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54039-0FE3-412B-AEEE-D776EDAC48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B6523-5212-4902-9B0E-CE6BC80DC92D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3C95D-D234-439A-AC15-8E262E64CA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0D05C-12B2-40AF-A0E5-38B2BD77A5A2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7A828-136C-4589-A6B9-9D9581C8D3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3D6F7-AB5C-4292-8B4A-F1214C0E9E1B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807BB-07CB-491D-8CEE-973C64FB04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CB79C-4BA4-4930-9BF2-1FA6CA588597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3469-4F4D-482B-B9AA-4946F496C7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116EC-0237-4A76-AF96-76F62055565C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FC814-C0BE-4510-ABCA-8374B75685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AC7AA-27E7-4931-A7B6-10F7E40F89A1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3109C-ED51-4C39-9B2D-58F956787E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EB98D-33E0-4E56-B9E1-823D11851B63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6A935-883D-4A34-9AC1-86D37A3327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45EC28-FFB4-49E4-B465-8679307BED17}" type="datetimeFigureOut">
              <a:rPr lang="en-GB"/>
              <a:pPr>
                <a:defRPr/>
              </a:pPr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FD5E7E-6D1C-4A5F-ADE7-E3C452F216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>
            <a:lum bright="-19000" contrast="-36000"/>
          </a:blip>
          <a:srcRect/>
          <a:stretch>
            <a:fillRect/>
          </a:stretch>
        </p:blipFill>
        <p:spPr bwMode="auto">
          <a:xfrm>
            <a:off x="0" y="0"/>
            <a:ext cx="9163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1" y="-1"/>
            <a:ext cx="9144000" cy="68580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ages&amp;cd=&amp;cad=rja&amp;uact=8&amp;ved=0ahUKEwiRloSCiKTQAhVjLcAKHd-wDjwQjRwIBw&amp;url=http%3A%2F%2Fwww.christianitytoday.com%2Fhistory%2Fpeople%2Ftheologians%2Fjonathan-edwards.html&amp;psig=AFQjCNFyoe71Ho93vllJkDGfV0MYYaJZ_w&amp;ust=1479069123087158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roup 5"/>
          <p:cNvGrpSpPr>
            <a:grpSpLocks/>
          </p:cNvGrpSpPr>
          <p:nvPr/>
        </p:nvGrpSpPr>
        <p:grpSpPr bwMode="auto">
          <a:xfrm>
            <a:off x="971600" y="518790"/>
            <a:ext cx="7058025" cy="3270250"/>
            <a:chOff x="1043608" y="188640"/>
            <a:chExt cx="7056785" cy="3271107"/>
          </a:xfrm>
        </p:grpSpPr>
        <p:sp>
          <p:nvSpPr>
            <p:cNvPr id="4" name="TextBox 3"/>
            <p:cNvSpPr txBox="1"/>
            <p:nvPr/>
          </p:nvSpPr>
          <p:spPr>
            <a:xfrm>
              <a:off x="1043608" y="1052736"/>
              <a:ext cx="7056784" cy="1747362"/>
            </a:xfrm>
            <a:prstGeom prst="rect">
              <a:avLst/>
            </a:prstGeom>
            <a:noFill/>
          </p:spPr>
          <p:txBody>
            <a:bodyPr>
              <a:prstTxWarp prst="textPlain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6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+mn-cs"/>
                </a:rPr>
                <a:t>church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43609" y="2996953"/>
              <a:ext cx="7056784" cy="462794"/>
            </a:xfrm>
            <a:prstGeom prst="rect">
              <a:avLst/>
            </a:prstGeom>
            <a:noFill/>
          </p:spPr>
          <p:txBody>
            <a:bodyPr>
              <a:prstTxWarp prst="textPlain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+mn-cs"/>
                </a:rPr>
                <a:t>The message of 1Corinthians for today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96571" y="188640"/>
              <a:ext cx="3403621" cy="1194686"/>
            </a:xfrm>
            <a:prstGeom prst="rect">
              <a:avLst/>
            </a:prstGeom>
            <a:noFill/>
          </p:spPr>
          <p:txBody>
            <a:bodyPr>
              <a:prstTxWarp prst="textPlain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6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+mn-cs"/>
                </a:rPr>
                <a:t>mess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272018">
              <a:off x="6480441" y="231552"/>
              <a:ext cx="835454" cy="1194686"/>
            </a:xfrm>
            <a:prstGeom prst="rect">
              <a:avLst/>
            </a:prstGeom>
            <a:noFill/>
          </p:spPr>
          <p:txBody>
            <a:bodyPr>
              <a:prstTxWarp prst="textPlain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6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+mn-cs"/>
                </a:rPr>
                <a:t>y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5229225"/>
            <a:ext cx="9144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#4 The Foolishness of Christianity  </a:t>
            </a:r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1Corinthians 1:17 – 2:5</a:t>
            </a:r>
            <a:endParaRPr lang="en-GB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bg1">
              <a:alpha val="25000"/>
            </a:schemeClr>
          </a:solidFill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#4 The Foolishness of Christianity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1Corinthians 1:17 – 2:5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" y="-1"/>
            <a:ext cx="9144000" cy="68580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 bwMode="auto">
          <a:xfrm>
            <a:off x="98323" y="417393"/>
            <a:ext cx="1995948" cy="477343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church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633875" y="176983"/>
            <a:ext cx="949119" cy="344128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mess</a:t>
            </a:r>
          </a:p>
        </p:txBody>
      </p:sp>
      <p:sp>
        <p:nvSpPr>
          <p:cNvPr id="15" name="TextBox 14"/>
          <p:cNvSpPr txBox="1"/>
          <p:nvPr/>
        </p:nvSpPr>
        <p:spPr bwMode="auto">
          <a:xfrm rot="1272018">
            <a:off x="1610600" y="163769"/>
            <a:ext cx="254396" cy="370452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268760"/>
            <a:ext cx="842493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Foolishness of the cross </a:t>
            </a: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(v17-25)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What do you see at the cross?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the Christian, it’s the power of God (v18)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Jews saw it as weakness – a stumbling block (v23)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Greeks saw it as foolishness  (v23)</a:t>
            </a:r>
          </a:p>
          <a:p>
            <a:pPr lvl="1"/>
            <a:r>
              <a:rPr lang="en-GB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try to make it less foolish!</a:t>
            </a:r>
          </a:p>
          <a:p>
            <a:endParaRPr lang="en-GB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bg1">
              <a:alpha val="25000"/>
            </a:schemeClr>
          </a:solidFill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#4 The Foolishness of Christianity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1Corinthians 1:17 – 2:5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" y="-1"/>
            <a:ext cx="9144000" cy="68580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 bwMode="auto">
          <a:xfrm>
            <a:off x="98323" y="417393"/>
            <a:ext cx="1995948" cy="477343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church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633875" y="176983"/>
            <a:ext cx="949119" cy="344128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mess</a:t>
            </a:r>
          </a:p>
        </p:txBody>
      </p:sp>
      <p:sp>
        <p:nvSpPr>
          <p:cNvPr id="15" name="TextBox 14"/>
          <p:cNvSpPr txBox="1"/>
          <p:nvPr/>
        </p:nvSpPr>
        <p:spPr bwMode="auto">
          <a:xfrm rot="1272018">
            <a:off x="1610600" y="163769"/>
            <a:ext cx="254396" cy="370452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268760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Foolishness of the cross </a:t>
            </a: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(v17-25)</a:t>
            </a:r>
          </a:p>
          <a:p>
            <a:r>
              <a:rPr lang="en-GB" sz="3200" dirty="0" smtClean="0">
                <a:solidFill>
                  <a:schemeClr val="bg1"/>
                </a:solidFill>
              </a:rPr>
              <a:t>The Foolishness of the </a:t>
            </a:r>
            <a:r>
              <a:rPr lang="en-GB" sz="3200" dirty="0" smtClean="0">
                <a:solidFill>
                  <a:schemeClr val="bg1"/>
                </a:solidFill>
              </a:rPr>
              <a:t>people </a:t>
            </a:r>
            <a:r>
              <a:rPr lang="en-GB" sz="3200" dirty="0" smtClean="0">
                <a:solidFill>
                  <a:schemeClr val="bg1"/>
                </a:solidFill>
              </a:rPr>
              <a:t>God </a:t>
            </a:r>
            <a:r>
              <a:rPr lang="en-GB" sz="3200" dirty="0" smtClean="0">
                <a:solidFill>
                  <a:schemeClr val="bg1"/>
                </a:solidFill>
              </a:rPr>
              <a:t>chooses </a:t>
            </a:r>
            <a:r>
              <a:rPr lang="en-GB" sz="2400" dirty="0" smtClean="0">
                <a:solidFill>
                  <a:schemeClr val="bg1"/>
                </a:solidFill>
              </a:rPr>
              <a:t>(</a:t>
            </a:r>
            <a:r>
              <a:rPr lang="en-GB" sz="2400" dirty="0" smtClean="0">
                <a:solidFill>
                  <a:schemeClr val="bg1"/>
                </a:solidFill>
              </a:rPr>
              <a:t>v26-31)</a:t>
            </a:r>
            <a:endParaRPr lang="en-GB" sz="32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 chooses “ordinary” people (v26)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Jesus lived as an “ordinary” person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Why? So no-one can boast (v27,29)</a:t>
            </a:r>
          </a:p>
          <a:p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en-GB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 tempted to boast about?</a:t>
            </a:r>
          </a:p>
          <a:p>
            <a:endParaRPr lang="en-GB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bg1">
              <a:alpha val="25000"/>
            </a:schemeClr>
          </a:solidFill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#4 The Foolishness of Christianity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1Corinthians 1:17 – 2:5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" y="-1"/>
            <a:ext cx="9144000" cy="68580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 bwMode="auto">
          <a:xfrm>
            <a:off x="98323" y="417393"/>
            <a:ext cx="1995948" cy="477343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church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633875" y="176983"/>
            <a:ext cx="949119" cy="344128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mess</a:t>
            </a:r>
          </a:p>
        </p:txBody>
      </p:sp>
      <p:sp>
        <p:nvSpPr>
          <p:cNvPr id="15" name="TextBox 14"/>
          <p:cNvSpPr txBox="1"/>
          <p:nvPr/>
        </p:nvSpPr>
        <p:spPr bwMode="auto">
          <a:xfrm rot="1272018">
            <a:off x="1610600" y="163769"/>
            <a:ext cx="254396" cy="370452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268760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Foolishness of the cross </a:t>
            </a: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(v17-25)</a:t>
            </a:r>
          </a:p>
          <a:p>
            <a:r>
              <a:rPr lang="en-GB" sz="3200" dirty="0" smtClean="0">
                <a:solidFill>
                  <a:schemeClr val="bg1"/>
                </a:solidFill>
              </a:rPr>
              <a:t>The Foolishness of the </a:t>
            </a:r>
            <a:r>
              <a:rPr lang="en-GB" sz="3200" dirty="0" smtClean="0">
                <a:solidFill>
                  <a:schemeClr val="bg1"/>
                </a:solidFill>
              </a:rPr>
              <a:t>people </a:t>
            </a:r>
            <a:r>
              <a:rPr lang="en-GB" sz="3200" dirty="0" smtClean="0">
                <a:solidFill>
                  <a:schemeClr val="bg1"/>
                </a:solidFill>
              </a:rPr>
              <a:t>God </a:t>
            </a:r>
            <a:r>
              <a:rPr lang="en-GB" sz="3200" dirty="0" smtClean="0">
                <a:solidFill>
                  <a:schemeClr val="bg1"/>
                </a:solidFill>
              </a:rPr>
              <a:t>chooses </a:t>
            </a:r>
            <a:r>
              <a:rPr lang="en-GB" sz="2400" dirty="0" smtClean="0">
                <a:solidFill>
                  <a:schemeClr val="bg1"/>
                </a:solidFill>
              </a:rPr>
              <a:t>(</a:t>
            </a:r>
            <a:r>
              <a:rPr lang="en-GB" sz="2400" dirty="0" smtClean="0">
                <a:solidFill>
                  <a:schemeClr val="bg1"/>
                </a:solidFill>
              </a:rPr>
              <a:t>v26-31)</a:t>
            </a:r>
          </a:p>
          <a:p>
            <a:r>
              <a:rPr lang="en-GB" sz="3200" dirty="0" smtClean="0">
                <a:solidFill>
                  <a:schemeClr val="bg1"/>
                </a:solidFill>
              </a:rPr>
              <a:t>The Foolishness of Preaching </a:t>
            </a:r>
            <a:r>
              <a:rPr lang="en-GB" sz="2400" dirty="0" smtClean="0">
                <a:solidFill>
                  <a:schemeClr val="bg1"/>
                </a:solidFill>
              </a:rPr>
              <a:t>(2:1-5</a:t>
            </a:r>
            <a:r>
              <a:rPr lang="en-GB" sz="2400" dirty="0" smtClean="0">
                <a:solidFill>
                  <a:schemeClr val="bg1"/>
                </a:solidFill>
              </a:rPr>
              <a:t>)</a:t>
            </a:r>
            <a:endParaRPr lang="en-GB" sz="32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" y="-1"/>
            <a:ext cx="9144000" cy="68580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 bwMode="auto">
          <a:xfrm>
            <a:off x="98323" y="417393"/>
            <a:ext cx="1995948" cy="477343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church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633875" y="176983"/>
            <a:ext cx="949119" cy="344128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mess</a:t>
            </a:r>
          </a:p>
        </p:txBody>
      </p:sp>
      <p:sp>
        <p:nvSpPr>
          <p:cNvPr id="15" name="TextBox 14"/>
          <p:cNvSpPr txBox="1"/>
          <p:nvPr/>
        </p:nvSpPr>
        <p:spPr bwMode="auto">
          <a:xfrm rot="1272018">
            <a:off x="1610600" y="163769"/>
            <a:ext cx="254396" cy="370452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bg1">
              <a:alpha val="25000"/>
            </a:schemeClr>
          </a:solidFill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#4 The Foolishness of Christianity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1Corinthians 1:17 – 2:5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026" name="Picture 2" descr="http://www.christianitytoday.com/images/67455.jpg?w=7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422250">
            <a:off x="611560" y="1340768"/>
            <a:ext cx="4232531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Image result for jonathan edward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7194">
            <a:off x="4067944" y="3933056"/>
            <a:ext cx="4360791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bg1">
              <a:alpha val="25000"/>
            </a:schemeClr>
          </a:solidFill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#4 The Foolishness of Christianity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1Corinthians 1:17 – 2:5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" y="-1"/>
            <a:ext cx="9144000" cy="68580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 bwMode="auto">
          <a:xfrm>
            <a:off x="98323" y="417393"/>
            <a:ext cx="1995948" cy="477343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church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633875" y="176983"/>
            <a:ext cx="949119" cy="344128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mess</a:t>
            </a:r>
          </a:p>
        </p:txBody>
      </p:sp>
      <p:sp>
        <p:nvSpPr>
          <p:cNvPr id="15" name="TextBox 14"/>
          <p:cNvSpPr txBox="1"/>
          <p:nvPr/>
        </p:nvSpPr>
        <p:spPr bwMode="auto">
          <a:xfrm rot="1272018">
            <a:off x="1610600" y="163769"/>
            <a:ext cx="254396" cy="370452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268760"/>
            <a:ext cx="85689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Foolishness of the cross </a:t>
            </a: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(v17-25)</a:t>
            </a:r>
          </a:p>
          <a:p>
            <a:r>
              <a:rPr lang="en-GB" sz="3200" dirty="0" smtClean="0">
                <a:solidFill>
                  <a:schemeClr val="bg1"/>
                </a:solidFill>
              </a:rPr>
              <a:t>The Foolishness of the </a:t>
            </a:r>
            <a:r>
              <a:rPr lang="en-GB" sz="3200" dirty="0" smtClean="0">
                <a:solidFill>
                  <a:schemeClr val="bg1"/>
                </a:solidFill>
              </a:rPr>
              <a:t>people </a:t>
            </a:r>
            <a:r>
              <a:rPr lang="en-GB" sz="3200" dirty="0" smtClean="0">
                <a:solidFill>
                  <a:schemeClr val="bg1"/>
                </a:solidFill>
              </a:rPr>
              <a:t>God </a:t>
            </a:r>
            <a:r>
              <a:rPr lang="en-GB" sz="3200" dirty="0" smtClean="0">
                <a:solidFill>
                  <a:schemeClr val="bg1"/>
                </a:solidFill>
              </a:rPr>
              <a:t>chooses </a:t>
            </a:r>
            <a:r>
              <a:rPr lang="en-GB" sz="2400" dirty="0" smtClean="0">
                <a:solidFill>
                  <a:schemeClr val="bg1"/>
                </a:solidFill>
              </a:rPr>
              <a:t>(</a:t>
            </a:r>
            <a:r>
              <a:rPr lang="en-GB" sz="2400" dirty="0" smtClean="0">
                <a:solidFill>
                  <a:schemeClr val="bg1"/>
                </a:solidFill>
              </a:rPr>
              <a:t>v26-31)</a:t>
            </a:r>
          </a:p>
          <a:p>
            <a:r>
              <a:rPr lang="en-GB" sz="3200" dirty="0" smtClean="0">
                <a:solidFill>
                  <a:schemeClr val="bg1"/>
                </a:solidFill>
              </a:rPr>
              <a:t>The Foolishness of Preaching </a:t>
            </a:r>
            <a:r>
              <a:rPr lang="en-GB" sz="2400" dirty="0" smtClean="0">
                <a:solidFill>
                  <a:schemeClr val="bg1"/>
                </a:solidFill>
              </a:rPr>
              <a:t>(2:1-5)</a:t>
            </a:r>
            <a:endParaRPr lang="en-GB" sz="32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Nothing especially dynamic about Paul’s preaching (v1)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Focus was on Jesus (v2)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...and it came with power. (v4)</a:t>
            </a:r>
          </a:p>
          <a:p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en-GB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Christians ought to be humble. Are you?</a:t>
            </a:r>
          </a:p>
          <a:p>
            <a:endParaRPr lang="en-GB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3530</TotalTime>
  <Words>291</Words>
  <Application>Microsoft Office PowerPoint</Application>
  <PresentationFormat>On-screen Show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Church Office</dc:creator>
  <cp:lastModifiedBy>Jon Mason</cp:lastModifiedBy>
  <cp:revision>33</cp:revision>
  <dcterms:created xsi:type="dcterms:W3CDTF">2016-10-18T13:18:53Z</dcterms:created>
  <dcterms:modified xsi:type="dcterms:W3CDTF">2016-11-13T17:37:46Z</dcterms:modified>
</cp:coreProperties>
</file>