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Default Extension="fntdata" ContentType="application/x-fontdata"/>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sldIdLst>
    <p:sldId id="257" r:id="rId2"/>
    <p:sldId id="258" r:id="rId3"/>
    <p:sldId id="264" r:id="rId4"/>
    <p:sldId id="261" r:id="rId5"/>
    <p:sldId id="265" r:id="rId6"/>
    <p:sldId id="271" r:id="rId7"/>
    <p:sldId id="262" r:id="rId8"/>
    <p:sldId id="266" r:id="rId9"/>
    <p:sldId id="263" r:id="rId10"/>
    <p:sldId id="267" r:id="rId11"/>
    <p:sldId id="268" r:id="rId12"/>
    <p:sldId id="270" r:id="rId13"/>
  </p:sldIdLst>
  <p:sldSz cx="9144000" cy="6858000" type="screen4x3"/>
  <p:notesSz cx="6858000" cy="9144000"/>
  <p:embeddedFontLst>
    <p:embeddedFont>
      <p:font typeface="Calibri" pitchFamily="34" charset="0"/>
      <p:regular r:id="rId14"/>
      <p:bold r:id="rId15"/>
      <p:italic r:id="rId16"/>
      <p:boldItalic r:id="rId17"/>
    </p:embeddedFont>
    <p:embeddedFont>
      <p:font typeface="Copperplate Gothic Bold" pitchFamily="34" charset="0"/>
      <p:regular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05A73"/>
    <a:srgbClr val="558ED5"/>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5" d="100"/>
          <a:sy n="75" d="100"/>
        </p:scale>
        <p:origin x="-2580" y="-87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E7E1F590-1D73-4F90-9297-538A81BFA9CA}" type="datetimeFigureOut">
              <a:rPr lang="en-GB" smtClean="0"/>
              <a:pPr/>
              <a:t>29/11/2015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CA383BB-2CB9-41A8-827E-68DF6C514037}"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7E1F590-1D73-4F90-9297-538A81BFA9CA}" type="datetimeFigureOut">
              <a:rPr lang="en-GB" smtClean="0"/>
              <a:pPr/>
              <a:t>29/11/2015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CA383BB-2CB9-41A8-827E-68DF6C514037}"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7E1F590-1D73-4F90-9297-538A81BFA9CA}" type="datetimeFigureOut">
              <a:rPr lang="en-GB" smtClean="0"/>
              <a:pPr/>
              <a:t>29/11/2015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CA383BB-2CB9-41A8-827E-68DF6C514037}"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E7E1F590-1D73-4F90-9297-538A81BFA9CA}" type="datetimeFigureOut">
              <a:rPr lang="en-GB" smtClean="0"/>
              <a:pPr/>
              <a:t>29/11/2015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CA383BB-2CB9-41A8-827E-68DF6C514037}"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E7E1F590-1D73-4F90-9297-538A81BFA9CA}" type="datetimeFigureOut">
              <a:rPr lang="en-GB" smtClean="0"/>
              <a:pPr/>
              <a:t>29/11/2015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CA383BB-2CB9-41A8-827E-68DF6C514037}"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E7E1F590-1D73-4F90-9297-538A81BFA9CA}" type="datetimeFigureOut">
              <a:rPr lang="en-GB" smtClean="0"/>
              <a:pPr/>
              <a:t>29/11/2015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CA383BB-2CB9-41A8-827E-68DF6C514037}"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E1F590-1D73-4F90-9297-538A81BFA9CA}" type="datetimeFigureOut">
              <a:rPr lang="en-GB" smtClean="0"/>
              <a:pPr/>
              <a:t>29/11/2015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CA383BB-2CB9-41A8-827E-68DF6C514037}"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7E1F590-1D73-4F90-9297-538A81BFA9CA}" type="datetimeFigureOut">
              <a:rPr lang="en-GB" smtClean="0"/>
              <a:pPr/>
              <a:t>29/11/2015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CA383BB-2CB9-41A8-827E-68DF6C514037}"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7E1F590-1D73-4F90-9297-538A81BFA9CA}" type="datetimeFigureOut">
              <a:rPr lang="en-GB" smtClean="0"/>
              <a:pPr/>
              <a:t>29/11/2015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CA383BB-2CB9-41A8-827E-68DF6C514037}"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7E1F590-1D73-4F90-9297-538A81BFA9CA}" type="datetimeFigureOut">
              <a:rPr lang="en-GB" smtClean="0"/>
              <a:pPr/>
              <a:t>29/11/2015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CA383BB-2CB9-41A8-827E-68DF6C514037}"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7E1F590-1D73-4F90-9297-538A81BFA9CA}" type="datetimeFigureOut">
              <a:rPr lang="en-GB" smtClean="0"/>
              <a:pPr/>
              <a:t>29/11/2015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CA383BB-2CB9-41A8-827E-68DF6C514037}"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7E1F590-1D73-4F90-9297-538A81BFA9CA}" type="datetimeFigureOut">
              <a:rPr lang="en-GB" smtClean="0"/>
              <a:pPr/>
              <a:t>29/11/2015</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A383BB-2CB9-41A8-827E-68DF6C514037}"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0" y="5026"/>
            <a:ext cx="9143999" cy="6852974"/>
          </a:xfrm>
          <a:prstGeom prst="rect">
            <a:avLst/>
          </a:prstGeom>
          <a:noFill/>
          <a:ln w="9525">
            <a:noFill/>
            <a:miter lim="800000"/>
            <a:headEnd/>
            <a:tailEnd/>
          </a:ln>
        </p:spPr>
      </p:pic>
      <p:sp>
        <p:nvSpPr>
          <p:cNvPr id="5" name="Rectangle 4"/>
          <p:cNvSpPr/>
          <p:nvPr/>
        </p:nvSpPr>
        <p:spPr>
          <a:xfrm>
            <a:off x="0" y="0"/>
            <a:ext cx="9144000" cy="6858000"/>
          </a:xfrm>
          <a:prstGeom prst="rect">
            <a:avLst/>
          </a:prstGeom>
          <a:noFill/>
          <a:ln w="63500">
            <a:solidFill>
              <a:srgbClr val="6D56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p:cNvSpPr txBox="1"/>
          <p:nvPr/>
        </p:nvSpPr>
        <p:spPr>
          <a:xfrm>
            <a:off x="4038602" y="1295400"/>
            <a:ext cx="4824013" cy="4078039"/>
          </a:xfrm>
          <a:prstGeom prst="rect">
            <a:avLst/>
          </a:prstGeom>
          <a:noFill/>
        </p:spPr>
        <p:txBody>
          <a:bodyPr wrap="none" rtlCol="0">
            <a:spAutoFit/>
          </a:bodyPr>
          <a:lstStyle/>
          <a:p>
            <a:pPr algn="ctr"/>
            <a:r>
              <a:rPr lang="en-GB" sz="4800" dirty="0" smtClean="0">
                <a:solidFill>
                  <a:schemeClr val="bg1"/>
                </a:solidFill>
                <a:latin typeface="Copperplate Gothic Bold" pitchFamily="34" charset="0"/>
              </a:rPr>
              <a:t>Getting your </a:t>
            </a:r>
          </a:p>
          <a:p>
            <a:pPr algn="ctr"/>
            <a:r>
              <a:rPr lang="en-GB" sz="4800" dirty="0" smtClean="0">
                <a:solidFill>
                  <a:schemeClr val="bg1"/>
                </a:solidFill>
                <a:latin typeface="Copperplate Gothic Bold" pitchFamily="34" charset="0"/>
              </a:rPr>
              <a:t>Head around</a:t>
            </a:r>
          </a:p>
          <a:p>
            <a:pPr algn="ctr"/>
            <a:r>
              <a:rPr lang="en-GB" sz="4800" dirty="0" smtClean="0">
                <a:solidFill>
                  <a:schemeClr val="bg1"/>
                </a:solidFill>
                <a:latin typeface="Copperplate Gothic Bold" pitchFamily="34" charset="0"/>
              </a:rPr>
              <a:t>the </a:t>
            </a:r>
            <a:endParaRPr lang="en-GB" sz="4000" dirty="0" smtClean="0">
              <a:solidFill>
                <a:schemeClr val="bg1"/>
              </a:solidFill>
              <a:latin typeface="Copperplate Gothic Bold" pitchFamily="34" charset="0"/>
            </a:endParaRPr>
          </a:p>
          <a:p>
            <a:pPr algn="ctr"/>
            <a:r>
              <a:rPr lang="en-GB" sz="11500" dirty="0" smtClean="0">
                <a:solidFill>
                  <a:schemeClr val="bg1"/>
                </a:solidFill>
                <a:latin typeface="Copperplate Gothic Bold" pitchFamily="34" charset="0"/>
              </a:rPr>
              <a:t>Bible</a:t>
            </a:r>
          </a:p>
        </p:txBody>
      </p:sp>
      <p:sp>
        <p:nvSpPr>
          <p:cNvPr id="7" name="TextBox 6"/>
          <p:cNvSpPr txBox="1"/>
          <p:nvPr/>
        </p:nvSpPr>
        <p:spPr>
          <a:xfrm>
            <a:off x="4057853" y="5356373"/>
            <a:ext cx="4834627" cy="1384995"/>
          </a:xfrm>
          <a:prstGeom prst="rect">
            <a:avLst/>
          </a:prstGeom>
          <a:noFill/>
        </p:spPr>
        <p:txBody>
          <a:bodyPr wrap="square" rtlCol="0">
            <a:spAutoFit/>
          </a:bodyPr>
          <a:lstStyle/>
          <a:p>
            <a:pPr algn="ctr"/>
            <a:r>
              <a:rPr lang="en-GB" sz="2800" dirty="0" smtClean="0">
                <a:solidFill>
                  <a:schemeClr val="bg1"/>
                </a:solidFill>
                <a:latin typeface="Copperplate Gothic Bold" pitchFamily="34" charset="0"/>
              </a:rPr>
              <a:t>#2 Who decided what’s in there?</a:t>
            </a:r>
          </a:p>
          <a:p>
            <a:pPr algn="ctr"/>
            <a:r>
              <a:rPr lang="en-GB" sz="2800" dirty="0" smtClean="0">
                <a:solidFill>
                  <a:schemeClr val="bg1"/>
                </a:solidFill>
                <a:latin typeface="Copperplate Gothic Bold" pitchFamily="34" charset="0"/>
              </a:rPr>
              <a:t>Luke 11:45 - 54</a:t>
            </a:r>
            <a:endParaRPr lang="en-GB" sz="11500" dirty="0">
              <a:solidFill>
                <a:schemeClr val="bg1"/>
              </a:solidFill>
              <a:latin typeface="Copperplate Gothic Bold"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lum bright="-28000" contrast="-50000"/>
          </a:blip>
          <a:srcRect/>
          <a:stretch>
            <a:fillRect/>
          </a:stretch>
        </p:blipFill>
        <p:spPr bwMode="auto">
          <a:xfrm>
            <a:off x="0" y="5026"/>
            <a:ext cx="9143999" cy="6852974"/>
          </a:xfrm>
          <a:prstGeom prst="rect">
            <a:avLst/>
          </a:prstGeom>
          <a:noFill/>
          <a:ln w="9525">
            <a:noFill/>
            <a:miter lim="800000"/>
            <a:headEnd/>
            <a:tailEnd/>
          </a:ln>
        </p:spPr>
      </p:pic>
      <p:sp>
        <p:nvSpPr>
          <p:cNvPr id="5" name="Rectangle 4"/>
          <p:cNvSpPr/>
          <p:nvPr/>
        </p:nvSpPr>
        <p:spPr>
          <a:xfrm>
            <a:off x="0" y="0"/>
            <a:ext cx="9144000" cy="6858000"/>
          </a:xfrm>
          <a:prstGeom prst="rect">
            <a:avLst/>
          </a:prstGeom>
          <a:noFill/>
          <a:ln w="63500">
            <a:solidFill>
              <a:srgbClr val="6D56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p:cNvSpPr txBox="1"/>
          <p:nvPr/>
        </p:nvSpPr>
        <p:spPr>
          <a:xfrm>
            <a:off x="2819400" y="-7441"/>
            <a:ext cx="2209799" cy="769441"/>
          </a:xfrm>
          <a:prstGeom prst="rect">
            <a:avLst/>
          </a:prstGeom>
          <a:noFill/>
        </p:spPr>
        <p:txBody>
          <a:bodyPr wrap="square" rtlCol="0">
            <a:spAutoFit/>
          </a:bodyPr>
          <a:lstStyle/>
          <a:p>
            <a:r>
              <a:rPr lang="en-GB" sz="4400" dirty="0" smtClean="0">
                <a:solidFill>
                  <a:schemeClr val="bg1"/>
                </a:solidFill>
                <a:latin typeface="Copperplate Gothic Bold" pitchFamily="34" charset="0"/>
              </a:rPr>
              <a:t>Bible</a:t>
            </a:r>
          </a:p>
        </p:txBody>
      </p:sp>
      <p:sp>
        <p:nvSpPr>
          <p:cNvPr id="7" name="TextBox 6"/>
          <p:cNvSpPr txBox="1"/>
          <p:nvPr/>
        </p:nvSpPr>
        <p:spPr>
          <a:xfrm>
            <a:off x="0" y="0"/>
            <a:ext cx="2895600" cy="707886"/>
          </a:xfrm>
          <a:prstGeom prst="rect">
            <a:avLst/>
          </a:prstGeom>
          <a:noFill/>
        </p:spPr>
        <p:txBody>
          <a:bodyPr wrap="square" rtlCol="0">
            <a:spAutoFit/>
          </a:bodyPr>
          <a:lstStyle/>
          <a:p>
            <a:pPr algn="r"/>
            <a:r>
              <a:rPr lang="en-GB" sz="2000" dirty="0" smtClean="0">
                <a:solidFill>
                  <a:schemeClr val="bg1"/>
                </a:solidFill>
                <a:latin typeface="Copperplate Gothic Bold" pitchFamily="34" charset="0"/>
              </a:rPr>
              <a:t>Getting your Head </a:t>
            </a:r>
          </a:p>
          <a:p>
            <a:pPr algn="r"/>
            <a:r>
              <a:rPr lang="en-GB" sz="2000" dirty="0" smtClean="0">
                <a:solidFill>
                  <a:schemeClr val="bg1"/>
                </a:solidFill>
                <a:latin typeface="Copperplate Gothic Bold" pitchFamily="34" charset="0"/>
              </a:rPr>
              <a:t>around the</a:t>
            </a:r>
            <a:endParaRPr lang="en-GB" sz="5400" dirty="0">
              <a:solidFill>
                <a:schemeClr val="bg1"/>
              </a:solidFill>
              <a:latin typeface="Copperplate Gothic Bold" pitchFamily="34" charset="0"/>
            </a:endParaRPr>
          </a:p>
        </p:txBody>
      </p:sp>
      <p:cxnSp>
        <p:nvCxnSpPr>
          <p:cNvPr id="11" name="Straight Connector 10"/>
          <p:cNvCxnSpPr/>
          <p:nvPr/>
        </p:nvCxnSpPr>
        <p:spPr>
          <a:xfrm>
            <a:off x="1295400" y="838200"/>
            <a:ext cx="6324600" cy="0"/>
          </a:xfrm>
          <a:prstGeom prst="line">
            <a:avLst/>
          </a:prstGeom>
          <a:ln w="25400">
            <a:solidFill>
              <a:srgbClr val="6D563F"/>
            </a:solidFill>
          </a:ln>
        </p:spPr>
        <p:style>
          <a:lnRef idx="1">
            <a:schemeClr val="accent1"/>
          </a:lnRef>
          <a:fillRef idx="0">
            <a:schemeClr val="accent1"/>
          </a:fillRef>
          <a:effectRef idx="0">
            <a:schemeClr val="accent1"/>
          </a:effectRef>
          <a:fontRef idx="minor">
            <a:schemeClr val="tx1"/>
          </a:fontRef>
        </p:style>
      </p:cxnSp>
      <p:sp>
        <p:nvSpPr>
          <p:cNvPr id="1028" name="AutoShape 4" descr="data:image/jpeg;base64,/9j/4AAQSkZJRgABAQAAAQABAAD/2wCEAAkGBxIPEBUPEBAPDw8PEBUQEA8PFhAODw0QFBEWFhQYFBQYHiggGBomHhQVITEhJSkrLi4vFx8zODMsNygtLisBCgoKDQ0OGhAQGiwlICUuLzI3NzcrLjc0LC0sKzcrLzcrNywtMS83LTcsNy81LTcsLC0sLCwsNywrLC8tKywsN//AABEIAOEA4QMBIgACEQEDEQH/xAAbAAEAAgMBAQAAAAAAAAAAAAAAAwYBBAUCB//EAEEQAAIBAgIFCgQDBwEJAAAAAAABAgMRBCEFEjFRkQYTFDNBUmFxcrEiMoHBI6HRB0JTYoKS4bIVFyRkk6LC8PH/xAAZAQEBAAMBAAAAAAAAAAAAAAAAAgEDBAX/xAApEQEAAgIABQMCBwAAAAAAAAAAAQIDEQQSITFBUXGhE4EFFCIjYXLh/9oADAMBAAIRAxEAPwD7LhcNBwi3GLbirtpZ5E3RYdyPBDB9XH0r2Jgwh6LDuR4IdFh3I8ETAMoeiw7keCHRYdyPBEwAh6LDuR4IdFh3I8ETACHosO5Hgh0WHcjwRMAIeiw7keCHRYdyPBEwAh6LDuR4IdFh3I8ETACHosO5Hgh0WHcjwRMAIeiw7keCHRYdyPBEwAh6LDuR4IdFh3I8ETACHosO5Hgh0WHcjwRMAIeiw7keCHRYdyPBEwAh6LDuR4IdFh3I8ETACHosO5HgjEsLC3yR4InMS2PyArN/IAFJWHB9XH0r2JiHB9XH0r2JiVAAAGLi5xeVXKKlo6g61T4pN6tKkvnrVGsor7vsMTOo2qlZvMVju6OP0hSw8HUrVIUqcdsptRRWav7RMLe1Oniq8V+/Tp2j9NZq5SHTqY+fScbPXqZ81QWVLDxexJdrta7f5kurzcsls2rsaNU2tPZ3Y8OGvS3WffUPouhuVeFxb1KdRxq/wqqdOp9E9v0O2mfGdJ4ZSSlF2fzRlHKUJLtTRfOQGn5Yug6dV3xGHahUf8SP7s/N2z8RXJO9SzxPB1jH9XF28x6f4tgMIybnnAAAAAAAAAAAAAAAAAAAGJbH5GTEtj8gKyACkrDg+rj6V7ExDg+rj6V7ExKgMGGB4qVFFOUnZJNtvYkj47isXLSmKljZX6PTbpYOD2akXnUtvk78C6/tP0hKnguYpu1XG1I4aDW1Rk7zf9qfEr2Gw0aUI04q0YRUUvBI1z1nTpp+3i5vNun2aEk45rKxDVxDqvUjZNfM3fLw8X4dnbuNrSEsko/NJ2T3Pf8AS1+Boyw+osuzt+5nTFb6e6CSlqTtnknZKzN3kxjOiaSgpfDHERdKTWxvbB+3E5NWvdZ7eyX6mppDH63MvZUpVL629Jxa9jRk/TG3qcDMZbTjntaJj4fe0ZNDQ+OjXpRnF3teEt6nHKSf1RvI6Y6vEtWazqWQDzUmoq7MsMtnnnEaFTFXfhuCrAdBTMpmjGqSKoBtghpVruzJgAAAAAAAABiWx+RkxLY/ICsgApKw4Pq4+lexMQ4Pq4+lexMSoDAYHz/ldTeI0rhqO2OHw9Su1/NN6kSStgJbjGNk1puo/wDkadv+o7nWlXkuy5praYmfd25se60/rHz1U2tRbqN9kFb6yd/ZRLdhKEKNCzS1dTWqN56143bZysBXsp3pxleavdfyRINPVZV6XNw16aurxWySXZexXPHlotjnwqmkac5ycqcqbi7fhuK+HLvbeO84s1J1YwlFRluTund2RvY3DTpP401fY84t/wDvmc3BV71ZVm21TV03nfVyjxlbga807iId/wCGVmt7ZJ8R8z0Xbkvyl6JiqqleWHrVJOSWbhJOylFduSSa/QuWH5ZQlUVOVKcNaWqpNxaabsn5bGfHMHX+Lb/k+gtwqUacZWbVNJqST2tv7kUteIdPFYeHtaJt3l9AwmkKVa/NVaVXVyfNyjPV87M0NL4v4tTu5vzZ82xlNYJU8Zh1zVWnXVOThZQq05/DaUVtR3KmmpTq2qRSc3ZSj8rklsaeayRtrliZ1Zw5uAtWObHO4+ejvKuSxrnGjiCaFc3PPdiNYkVY5MaxIqwHUVY6lCprRUt/uVl1ztaFqa1PykwOgAAAAAAAAYlsfkZMS2PyArIAKSsOD6uPpXsTEOD6uPpXsTEqDDMmGBTdOyjh9K4evPq8RRnh5Ps14vXgvzOvW0xRjsjfgY5W6F6dhpUk9SrFqpQqdyrHZ9Ox+DKVomcqzdKs1RxFP4atKXzqW9LtT3o57TNbe71MWOufFFvNek+3iXR/2yqMpxUVacnJN528OFuDOdiuUFSWUE290Vc2NI0cPRi+cneXj8V2v5UcGWnKuIksNgaetWllanCKSXelK9orxZE29XRThdxzdo9XO5T6axCjzEnqzqq2plrKDyba7DTwnJ3E1KS1YKjRdm6+IbpU6jtkoZa00rv5U9p9C5L/ALOVSqdJx1RYmu3fUV3Ti+y7ecuCXsRcosY69Z9yL1YLsUVl+Zspi31s583GVpHJi7R59ZUDEaDnh5q1WNf4df8ADjUjDbazlJKz8CR6ZqRdpwnF7M1lx2F1wUUnmk12p7GjjVIUKtSdKbcINuKlFuLtfIvk12c8cRzdbuJjtL866WHTvGM1WrPsWrmlxOtidJqrOlBJObqqba/dhC8pN+GziWX/AHW4OpRjKhOvh6kop68nzyl5xy/JoxV5AQwVB1aU5168esnJWbpbWoRWxJ5739ER9Odt35ukV1Xxv5alLEm3CucSMyeFY3vNdqNYkVc5EcQe+kAdN1y3aBpuNCN9sry4vL8rFO0Jg3iaqjnqR+KpLdG+zzf6n0GMbZLYskgMgAAAAAAAGJbH5GTEtj8gKyACkrDg+rj6V7ExDg+rj6V7ExKgAAYscjTXJ3DYyzrUk5x+WrC8KsfKazOwYsYmInuqt7UndZ1KmL9m2Dcrzniqi7s6smn59pZNE6IoYSPN4ejTpRe3UVnJ75Pa35m/YJGK0rXtDZk4jNkjV7TP3eK0bxaW1xaXnbI+TYnFak3Fp66lquPamnnfcfXSo8utCUpUpYlLVqxcVK2SqJtLPxW8qWqut9VOWKlP4F8DeV2fUNH6Po06cYwhBpRVpasW5ZbWz5bhJbL5tZXe0sOF0tUjT1FOSjHZbLLzMR/KrzXtVfm0ttl55EUsRTW2cF9UUGWObebbu+13N2OfYjKGtpzRlJ1nKg/hlnJL5Yyvnq+BoPRb7Gd+nSJlQQFNxNJ09p0NDaBr4pp2dOk9tSeV1/Ku32LKsNF7UsndbHZnZwmL2Kbvuls4gSaN0fDD01TpqyWbbzlN7295tgAAAAAAAAADEtj8jJiWx+QFZABSVhwfVx9K9iYhwfVx9K9iYlQAAAAAAAAc7T+ClXw86cbazScb5JtO9vyOiAPktTRuIpu0sPWXlCUlxjdEc8RKC+KE4+qMo+6PrtjE2krvYswPlOifxJOf7qyXiyxUYkVWpzlSVTvybXgr5flYnpgbVOJJKRDTYrTyA8TxFjNPGXOFj61TXUYRcpTkoqK2tt2R4o4xxk4STjOLtKMsnFreBftGYvWWq9q2eKOgU7R+M2WeaLVha+vG/b2gTgAAAAAAAGJbH5GTEtj8gKyACkrDg+rj6V7ExDg+rj6V7ExKgAAAAAAAAAADR01V1KE32taq/qy/U3jicp6lowjvk5cF/kCvwRPBmpzhNTmBtxZ5qMxFmZID3oDCqeI12uqi5L1PJfc2OVvJ7pEeeopLEQWxZc9Hc/Fdj+h45PVNWu49+D4pp/qWcD5Ro/GSjKzumnZp5NNbU0XXRWkE7Wfmt5Lp7k1TxP4kPwq9vnS+GfrXb57So61TCVObrRcJLZ2xmt8X2oD6VTmpK6PRT8PygUY/NZntcpt8/YC2grS5TRS+ZPzOnojS8MTrajvqWvbZdgdIAADEtj8jJiWx+QFZABSVhwfVx9K9iYhwfVx9K9iYlQAAAAAAAAAABVeVtW1SK3Q92/0LUUzllL8Zehe7A4kq5NQxBya1QxhsVna4FmpTNhSOdhZ3N6KAn0RG+Jhbs1m/LVZbSt6Aiufb7ebduMSyADS0royniabp1Y3W1SWUoS3xfYzdAHyrTvJivhbyzq0VsqQTvFfzx7PPYcWN97sfbmiuaT5G4etJzjrUJPbzdtRv0v7WApejcRSTWvTjL1Zn0PQWKpShq04wprbqwSjF+NkUjSvI+vh/jjLn6a2uCcZxXjHO/wBDGgMZV1406MJykpLNJ2jnnrPYkB9NAAAxLY/IyYlsfkBWQAUlYcH1cfSvYmIcH1cfSvYmJUAAAAAAAAAAAUflo/xv6F9y8FG5adf/AER+4FVqmhVTvdZHRmibQOC57FUoNfDrpy9Mfiftb6gdGlSnQkqdVWlqRl/dG/8Aj6HVoyujc5aYbq6y7Lwl7x/8uJycFVA7OiZatePinH8v8FmKlRnqzjLuyT+l8y2gAAAAAGLCxkAAAAMS2PyMmJbH5AVkAFJWHB9XH0r2JiHB9XH0r2JiVAAAAAAAAAAAFE5Yv/iH6Y+xe2UflNaVefhZcIoCszO1yFp3xV+7Tk/Zfc5GIiWj9n+Hzq1PTTX+p/YCwco6Ovhp742mv6Xd/lcpNKdmfRqsFJOL2NNPyaPmmIounOVN7YSceDsB2KNVNWLfgauvTjL+XPzWTPnlCbRceTNfWpyj3ZX4r/DA7IAAAAAAAAAAGJbH5GTEtj8gKyACkrBg+rj6V7ExBhH+HH0r2JbkqezB5uLgeweNYXA9A83GsB6IsRiFBXf0Xaz3rHH0/h6kkqlL49VNSp/vNX2x8fACWWm4J/FGSW9fEVXSNbXk57dZt8SKpj07puzWTTyafiuw1uc4AaeIZfORlDUwqf8AElKf52X+kodZZn0vREFDD0o7qceLV/uBvFK5WYbVxGstlSKl9Vk/sXPWK/yvpXhCfbGer9JJ/oBV6aLNyUnaU474p8G/1OJh8M32Hb0TRdKopO1rNPfZr/4BZAeIyvmthnWA9GTxcawHsHhMzcDJk83FwMiWz6GLiWz6AVoAFJdzDP4I+lexLrEGG+SPpXsSEqetYw5nmx5aA9641yNo8tAS84YdUhcTw4MCfnRz63mpKmzXnhG+1/QD3pLR9DEdbBOXZUi9Sa/qX3K5jOTc4Z0K0ai7lW0J/SSyfBHXqaLv+/PizWnoNd6f9zArbwtbnFTlSqKUnZO2tH+5ZWPotOsopRT+VKPnZWOBDRGrscuLZKsJNdrA7vSFvObygqKVB+Eov/u/yanNVERV41mnHVUk1Zp7GBoLSMaazaRq1OU8U7LPyIq2hqmtfo0ZeDqTtwub+Ao1qXy4OjDxjq63F5gd3k7jJzpuU4ThFv4Ndarllm0t2w6/OnFo1ar+aNvrc2ouQHQVU9c4aKue1cDc1zOuaiuewNjXM6xro9oCXWDll9DwmJMDggApLu4X5I+lexJY8YXq45r5V7E2W9EqeLDVPWW9C63oDw4mNQkut6F1vQETgObJbrehlvQEPNjmybLehlvQEHNGHRJ8vAzlvQGsqJl0TYdt6GW9AaqoGeY8DZy3oZb0BrcyhzJsZb0Zy3oDWVIzzRPlvRnLegIObM82TZb0Mt6Ai1BqEuW9DLegI9QzqnvLejOW9ARqIaJMt6MNq21bAK6DBkpJL7GAAAQAGTAAAwzIAAAAAACDAAwzJkAeWDIAwGZAAAAZMAAAAACAA8gAph//2Q=="/>
          <p:cNvSpPr>
            <a:spLocks noChangeAspect="1" noChangeArrowheads="1"/>
          </p:cNvSpPr>
          <p:nvPr/>
        </p:nvSpPr>
        <p:spPr bwMode="auto">
          <a:xfrm>
            <a:off x="155575" y="-1622425"/>
            <a:ext cx="3381375" cy="3381375"/>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037" name="AutoShape 13" descr="data:image/jpeg;base64,/9j/4AAQSkZJRgABAQAAAQABAAD/2wCEAAkGBxANBhANDA0NDg4QEBINDg0MDBINDw0MFBIWFyAdFxMYHSkiGRslJxMUITEjJzU3Ljo6FyszRDMvNzQ5LiwBCgoKDg0OGxAQGSwcICQsKywrLCwrKywsLC8sLCwsLCwsLCwsLCwsLCwsKzYsLS8sLCwsLCwsMSwsLCwsLCwsK//AABEIAOEA4QMBEQACEQEDEQH/xAAcAAEAAQUBAQAAAAAAAAAAAAAABgMEBQcIAQL/xABHEAABAgMBBw8KBQMFAAAAAAAAAQIDBBEFBxIxNYKywQYTFRchJDRRUnFzkZOx0RQlQVNhcoGSlNMiM1WhsyMyVEJio8PS/8QAGQEBAQADAQAAAAAAAAAAAAAAAAQBAgMF/8QAJhEBAAIBAwMEAwEBAAAAAAAAAAExAgMREgQTFEFRoeEyUoEhYf/aAAwDAQACEQMRAD8A3iAAAAAAAAAAAAAAAAAAAAAAAAAAAAAAAAAAAAAAAAAAAAAAIvq31XtsqFDRsLXo8W+VjFdeMaxtKq5aLxpRDlq6vB20tLuf8Q/bYj/4UDtn+Bw8mfZ38WPc22I/+FA7Z/gPJn2PFj3NtiP/AIUDtn+A8mfY8WPdfWZdVhOioydhJLXy3rYrX38K+X0OVURW8+D2oddPX5f5MbOWp0/GN4ndsCSnmRoaOY5FrxHdOugAAAAAAAAAAAAAAAAAAAAAAAAAA1RdnxnKdFEz2kfU3H9W9LUsBY1kwItmsiRId89b6q649MD3JgRfYhFllMSvxxiYXuwUt6n/AJYn/oxylnhC3tGxpdkhEeyHRzWK5q649aKicSqZjKd2JxjZBLd4BlN0lGnabV/FLrj2qCKyK6Ve9zobVasNHLW8atdxPZuYPaWYZI84b7gvvoaL7Dq4PsAAAAAAAAAAAAAAAAAAAAAAAAAaouz4zlOiiZ7SPqbj+relqWN1O4nh5f8AI4hyt6GFMkatlramLI3RPzVMxbGVNaW7wDKbpKtO0mr+LI3L189Lk6SrC0mdOlJPgzeY7p1cAAAAAAAAAAAAAAAAAAAAAAAAAaouz4zlOiiZ7SPqbj+relqWN1O4nh5f8jiHK3oYUyRq2Wtq4sjdE/NUzFsZU1pbvAMpukq07Sav4shcwx0uTpKsLS506VkuDN5jumVwAAAAAAAAAAAAAAAAAAAAAAAABqi7PjOU6KJntI+puP6t6WpY3U7ieHl/yOIcrehhTImrZa2tiyN0bu4zFsZU1rbvAMpukq07Sav4shcwx0uTpKsLS506VkuDN5jumVwAAAAAAAAAAAAAAAAABE9W+rNLKiQobZfX4kVHPWsXWmsYiomGi1Va/scdXV4em7tpaPc3/wB2Rjbaifp8P6tftnHyp9vn6dvEj9vj7NtqJ+nw/q1+2PKn2+fo8SP2+Ps22on6fD+rX7Y8qfb5+jxI/b4+zbaifp8P6tftjyp9vn6PEj9vj7NtqJ+nw/q1+2PKn2+fo8SP2+PtFtWGqh1qzMKI6A2BrTXMo2KsW+vlRcN6lMBy1NTnMTts7aWl24n/AHdktTuJ4eX/ACOJsrV4UyRq2Wlq4sjdG/NUzFsZU1/PS2vQLxXXu6i1RK4CjHLad02WPKNlfU15vnNdb/VwfhX8GCvp3eM6RrbejlOhv6tjQbq0RkNG7Hw1p6fK1T/rN/Jn9fn6aeLHv8Pvbaifp8P6tftjyp9vn6Y8SP2+Ps22on6fD+rX7Y8qfb5+jxI/b4+3rLrT79L6z23tfxXs0qup7EVmEz5U+3yeJ/34S3U3qylbSg38vERfQ5jvwxIbuJzfQv7cVSqJiUs4zCSNWqVQy1egAAAAAAAAAAABqW7NjeW6B2eR9TcLelqWAsiyIMWz2RIjXK5b6tHqibj1TAnMRZZTErscYmF5sDL8h3aO8THKW3CDYGX5Du0d4jlJwg2Bl+Q7tHeI5ScINgZfkO7R3iOUnCDYGX5Du0d4jlJwhfS0BsKAkOGlGpWiVVcKquFecxM7sxGyqYZfMViPhOY7da5Fa5K0q1UoBjtgZfkO7R3ibcpa8INgZfkO7R3iOUnCDYGX5Du0d4jlJwg2Bl+Q7tHeI5ScINgZfkO7R3iOUnCEbtOC2FaD4bEo1qoiIq13L1Fw/E6RO8OUxtKLanZ58tb8KLCe5q65euvVpfMVd1F40LcZ2RZRu6h1MTqx7Pa5eIohLMMyZYAAAAAAAAAAABqW7NjeW6B2eR9TcLelqWO1P4oh5f8AI4hyt6GFMhU1bFQFQFQFQFQFQFQFQFQFQPKgKgQ228bRfeTNQ7Y045WhEjjJnSJnFkIZdPahcVN5ijGk2VpObNQAAAAAAAAAAAaluzY4legdnkfU3C3palh7Em4bbLhtfFhtcl9VrojWqn43ehVIcondfjMbL3y+D6+D2zPExtLbeDy+D6+D2zPEbSbweXwfXwe2Z4jaTeDy+D6+D2zPEbSbweXwfXwe1Z4jaTeFaHEa5iOY5rmrgc1Uci/FDDL6qB45yI2qqiIm6qqtERAKKz0L10HtW+JnaWN4eeXwfXwe1Z4jaTeDy6D6+D2rfEbSbweXQfXQe1b4jaTeHnl8H18HtW+I2k3hFLWiI60ojmqjkVyUVq1RdxPSdcaccrQuSxkzpEziyEUuntQuKm82goxpNlaTmzUAAAAAAAAAAAGsrsNmRIiQZuE1YjYLHMiw2JV6NVUVHIn+pMNUTd/ek+vpzltMKen1Ix3iWoNmIPKX5FJu3KruQbMQuUvyKO3J3INmIXKX5FHbk7kGzELlL8ijtydyDZiFyl+RR25O5C5lZtsVFViqqItFqipumuWMxbbHKJpNLBXzTDy/5HHDK1GFL+pq2W1pr5ui9G7uMxbGVINMzDYUO+fuJWm4ld1SiI3TzOy12YhcpfkU27ctO5BsxC5S/Io7cncg2Yg8pfkUduTuQbMQuUvyKO3J3IeOtiFTcVy+xGqlesduTuQw1nrW0Ia8cRq/ud4Ty6f1C4qbzIUY0mytJzZqAAAAAAAAAAADH2vZyTEBWqGYlqPVFczv5p0RjaKq1VW1Sq+2mE5zg6xmwe1lE4ndamvBtzNrKJxO61HA5m1lE4ndajgczayicTutRwOayntTrrNiNY9FTXEV6V9m4T60bbKNDLeJSSwl81Q8vPcR5Wtwpf1NWy2tJfN8Xo3dxmLYypry3eB5TdJVp2k1KWFiWas1M3iez9yiI3TTOyZQ7msRzEWjt32qb8GvN97WUTid1qOBzNrKJxO61HA5m1lE4ndajgc17ZVzV7Jxr1au4td2q0MxgxObc2p+Q8nkkZxIdIcZllTLAAAAAAAAAAAAAHyrEXCiAfOst4kAay3iQBrLeJAGst4kA1RdmaiWrJ0Sn9KLnNI+puFnS1LDWIvmxmVnuIcrejhS/qatltaK7wi9G7uMxbGVNf27wTKbpKtO0mrTI3MkrbS1/wBukpwtLnTpKSgt8mbuJgKEyvrLeJAGst5KANZbxIB6kNvEgH2AAAAAAAAAAAAAAAAAAAADUt2nG0n0UXOaSdTcLOlqWDsVfNrMrPUgyt6OFL2pq2W9oLvGJ7ju4zFsZUgNu8Fym6SrTtHq0ydzDHS5OkqwtNnTpWS4M3mO6ZXAAAAAAAAAAAAAAAAAAAAAAAAAGpLtON5Loouc0k6m4WdLUsDY6+bmZWcpBlb0cKXtTVst59d5RPcd3GYtjKkDt3g3xbpK9O0erTKXMMdLk6SnC02dOlZLgzeY7plcAAAAAAAAAAAAAAAAAAAAAAAAAaku1Y4kuii5zSTqbhZ0vqj1krvBmVnKQZW9HCl5U1bKE8u84nuO7jMWxlSDW7wf4t0lenaPVplLmGOlydJThabOnSslwZvMd0yuAAAAAAAAAAAAAAAAAAAAAAAAANR3ascSXRRc5pJ1Por6X1R2y13i3KzlIMrelhS6qatlGdXekT3F7jMWxlSEW7+R8W6SvTR6rK3MMdLk6SnC02dOlZLgzeY7plcAAAAAAAAAAAAAAAAAAAAAAAAAaju145kuijZzSXqfRX0vqjdmLvJuVnKeflb0sKXVTVsozi70f7q9xmLYypCrd/J+LdJXpo9VlbmGOlydJThabOnSslwZvMd0yuAAAAAAAAAAAAAAAAAAAAAAAAANRXa8dSPRRs5pL1Por6X1RqzV3k3KzlPPyt6WFLqpq2UZtd6v91e4zFsZUhdu/lfFukr00Wqy1zDHS5OkpwtPnTpWS4M3mO6ZXAAAAAAAAAAAAAAAAAAAAAAAAAGorteOpHoo2c0l6n0V9N6ozZy7zblZynn5W9LClxU1bKU0u9n+6vcZi2MqQy3fy/l0lmmi1WXuYY6XJ0lGFp86dKyXBm8x3TK4AAAAAAAAAAAAAAAAAAAAAAAAA1Ddsx3I9FGzmkvU+ivpvVGJBd6N+Ocp5+VvSwpXqatlOaXez/dXuMxbGVIdbv8AZ8uks00Wqy9zDHS5OkowtPnTpWS4M3mO6ZXAAAAAAAAAAAAAAAAAAAAAAAAAGoLtmPJDoY2c0m6hX03qi8iu9W/HvU87K3pYUr1NWynMrvd3ur3GYtjKkPt7+35dJZpotVmLmGOlydJRhafOnSslwZvMd0yuAAAAAAAAAAAAAAAAAAAAAAAAANQXbceyHQxs5pN1CrpvVFZJd7J8e9TzsrenhSvU1bKcwv8AQd7qmYtjKkRt7B1aSzTRarMXMMdLk6SjC0+dOlZLgzeY7plcAAAAAAAAAAAAAAAAAAAAAAAAAagu249kOhjZzSbqFXTeqJyfB0+Peedlb08KVjVs+I/5DuZTMWxlSJ29g6tJZpotVmLmGOlydJRhafOnSslwZvMd0yuAAAAAAAAAAAAAAAAAAAAAAAAANQXbceyHRRs5pN1CrpkTk+Dp8e887K3p4UrGrZ8R/wAl3MvcZi2MqRO3sHVpLNNFqsxcwx0uTpKMLT506VkuDN5jumVwAAAAAAAAAAAAAAAAAAAAAAAABqC7bjyQ6KNnNJuoVdN6obLzKNhUVHV3cCIQZYzMvRxyiIVPLG8TupPExwlnnD5izTVhqiI6qoqYBGM7sTnGyNW9g+XSVaaXVZi5hjpcnSUYWnzp0rJcGbzHdMrgAAAAAAAAAAAAAAAAAAAAAAAACDXULAbP2e1262NBvnQYqJWl9SrVT0tW9TqTmXTUx5Q6aec4y0DPx48vHWHGY5qotK363ruZSadOIVdyZW+yr/b2imOEHOXmyr/b86jhBzlbzM0sTDgw4a1XnNojZrM7pjcul3Lat9RaKrURaYaV8Tpg5506Rk0pLt5junVgAAAAAAAAAAAAAAAAAAAAAAAABSmIDYjKOSoENt3ULCmHKqNTqNZxbxkjzrmDK4E6jXg25vnawZxJ1Dgc3qXMGVwJ1Dgc0m1N6jWSj75ESptGOzWct0yalG0Nmj0AAAAAAAAAAAAAAAAAAAAAAAAAAAHgAAB6AAAAAAAAAAAAAAB//9k="/>
          <p:cNvSpPr>
            <a:spLocks noChangeAspect="1" noChangeArrowheads="1"/>
          </p:cNvSpPr>
          <p:nvPr/>
        </p:nvSpPr>
        <p:spPr bwMode="auto">
          <a:xfrm>
            <a:off x="155575" y="-2887663"/>
            <a:ext cx="6019800" cy="6019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29" name="TextBox 28"/>
          <p:cNvSpPr txBox="1"/>
          <p:nvPr/>
        </p:nvSpPr>
        <p:spPr>
          <a:xfrm>
            <a:off x="4309373" y="44624"/>
            <a:ext cx="4834627" cy="646331"/>
          </a:xfrm>
          <a:prstGeom prst="rect">
            <a:avLst/>
          </a:prstGeom>
          <a:noFill/>
        </p:spPr>
        <p:txBody>
          <a:bodyPr wrap="square" rtlCol="0">
            <a:spAutoFit/>
          </a:bodyPr>
          <a:lstStyle/>
          <a:p>
            <a:pPr algn="r"/>
            <a:r>
              <a:rPr lang="en-GB" dirty="0" smtClean="0">
                <a:solidFill>
                  <a:schemeClr val="bg1"/>
                </a:solidFill>
                <a:latin typeface="Copperplate Gothic Bold" pitchFamily="34" charset="0"/>
              </a:rPr>
              <a:t>#2 Who decided what’s in there?</a:t>
            </a:r>
          </a:p>
          <a:p>
            <a:pPr algn="r"/>
            <a:r>
              <a:rPr lang="en-GB" dirty="0" smtClean="0">
                <a:solidFill>
                  <a:schemeClr val="bg1"/>
                </a:solidFill>
                <a:latin typeface="Copperplate Gothic Bold" pitchFamily="34" charset="0"/>
              </a:rPr>
              <a:t>Luke 11:45-54</a:t>
            </a:r>
            <a:endParaRPr lang="en-GB" sz="8000" dirty="0">
              <a:solidFill>
                <a:schemeClr val="bg1"/>
              </a:solidFill>
              <a:latin typeface="Copperplate Gothic Bold" pitchFamily="34" charset="0"/>
            </a:endParaRPr>
          </a:p>
        </p:txBody>
      </p:sp>
      <p:pic>
        <p:nvPicPr>
          <p:cNvPr id="5121" name="Picture 1" descr="C:\Users\Jon Mason\Desktop\Black_Bart's_Cannon_(Cut).png"/>
          <p:cNvPicPr>
            <a:picLocks noChangeAspect="1" noChangeArrowheads="1"/>
          </p:cNvPicPr>
          <p:nvPr/>
        </p:nvPicPr>
        <p:blipFill>
          <a:blip r:embed="rId3" cstate="print">
            <a:lum bright="32000" contrast="43000"/>
          </a:blip>
          <a:srcRect/>
          <a:stretch>
            <a:fillRect/>
          </a:stretch>
        </p:blipFill>
        <p:spPr bwMode="auto">
          <a:xfrm flipH="1">
            <a:off x="3203848" y="1988840"/>
            <a:ext cx="5431047" cy="3886358"/>
          </a:xfrm>
          <a:prstGeom prst="rect">
            <a:avLst/>
          </a:prstGeom>
          <a:noFill/>
        </p:spPr>
      </p:pic>
      <p:sp>
        <p:nvSpPr>
          <p:cNvPr id="12" name="TextBox 11"/>
          <p:cNvSpPr txBox="1"/>
          <p:nvPr/>
        </p:nvSpPr>
        <p:spPr>
          <a:xfrm>
            <a:off x="395536" y="3429000"/>
            <a:ext cx="2622641" cy="1077218"/>
          </a:xfrm>
          <a:prstGeom prst="rect">
            <a:avLst/>
          </a:prstGeom>
          <a:noFill/>
        </p:spPr>
        <p:txBody>
          <a:bodyPr wrap="none" rtlCol="0">
            <a:spAutoFit/>
          </a:bodyPr>
          <a:lstStyle/>
          <a:p>
            <a:r>
              <a:rPr lang="en-GB" sz="3200" dirty="0" smtClean="0">
                <a:solidFill>
                  <a:schemeClr val="bg1"/>
                </a:solidFill>
              </a:rPr>
              <a:t>Ca</a:t>
            </a:r>
            <a:r>
              <a:rPr lang="en-GB" sz="3200" u="sng" dirty="0" smtClean="0">
                <a:solidFill>
                  <a:schemeClr val="bg1"/>
                </a:solidFill>
              </a:rPr>
              <a:t>n</a:t>
            </a:r>
            <a:r>
              <a:rPr lang="en-GB" sz="3200" dirty="0" smtClean="0">
                <a:solidFill>
                  <a:schemeClr val="bg1"/>
                </a:solidFill>
              </a:rPr>
              <a:t>on:</a:t>
            </a:r>
          </a:p>
          <a:p>
            <a:r>
              <a:rPr lang="en-GB" sz="3200" dirty="0" smtClean="0">
                <a:solidFill>
                  <a:schemeClr val="bg1"/>
                </a:solidFill>
              </a:rPr>
              <a:t>Measuring rod</a:t>
            </a:r>
            <a:endParaRPr lang="en-GB" sz="3200" dirty="0">
              <a:solidFill>
                <a:schemeClr val="bg1"/>
              </a:solidFill>
            </a:endParaRPr>
          </a:p>
        </p:txBody>
      </p:sp>
      <p:sp>
        <p:nvSpPr>
          <p:cNvPr id="13" name="TextBox 12"/>
          <p:cNvSpPr txBox="1"/>
          <p:nvPr/>
        </p:nvSpPr>
        <p:spPr>
          <a:xfrm>
            <a:off x="5868144" y="5805264"/>
            <a:ext cx="1303562" cy="523220"/>
          </a:xfrm>
          <a:prstGeom prst="rect">
            <a:avLst/>
          </a:prstGeom>
          <a:noFill/>
        </p:spPr>
        <p:txBody>
          <a:bodyPr wrap="none" rtlCol="0">
            <a:spAutoFit/>
          </a:bodyPr>
          <a:lstStyle/>
          <a:p>
            <a:r>
              <a:rPr lang="en-GB" sz="2800" dirty="0" smtClean="0">
                <a:solidFill>
                  <a:schemeClr val="bg1"/>
                </a:solidFill>
              </a:rPr>
              <a:t>Ca</a:t>
            </a:r>
            <a:r>
              <a:rPr lang="en-GB" sz="2800" u="sng" dirty="0" smtClean="0">
                <a:solidFill>
                  <a:schemeClr val="bg1"/>
                </a:solidFill>
              </a:rPr>
              <a:t>nn</a:t>
            </a:r>
            <a:r>
              <a:rPr lang="en-GB" sz="2800" dirty="0" smtClean="0">
                <a:solidFill>
                  <a:schemeClr val="bg1"/>
                </a:solidFill>
              </a:rPr>
              <a:t>on</a:t>
            </a:r>
            <a:endParaRPr lang="en-GB" sz="2800"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linds(horizont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linds(horizontal)">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lum bright="-28000" contrast="-50000"/>
          </a:blip>
          <a:srcRect/>
          <a:stretch>
            <a:fillRect/>
          </a:stretch>
        </p:blipFill>
        <p:spPr bwMode="auto">
          <a:xfrm>
            <a:off x="0" y="5026"/>
            <a:ext cx="9143999" cy="6852974"/>
          </a:xfrm>
          <a:prstGeom prst="rect">
            <a:avLst/>
          </a:prstGeom>
          <a:noFill/>
          <a:ln w="9525">
            <a:noFill/>
            <a:miter lim="800000"/>
            <a:headEnd/>
            <a:tailEnd/>
          </a:ln>
        </p:spPr>
      </p:pic>
      <p:sp>
        <p:nvSpPr>
          <p:cNvPr id="5" name="Rectangle 4"/>
          <p:cNvSpPr/>
          <p:nvPr/>
        </p:nvSpPr>
        <p:spPr>
          <a:xfrm>
            <a:off x="0" y="0"/>
            <a:ext cx="9144000" cy="6858000"/>
          </a:xfrm>
          <a:prstGeom prst="rect">
            <a:avLst/>
          </a:prstGeom>
          <a:noFill/>
          <a:ln w="63500">
            <a:solidFill>
              <a:srgbClr val="6D56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p:cNvSpPr txBox="1"/>
          <p:nvPr/>
        </p:nvSpPr>
        <p:spPr>
          <a:xfrm>
            <a:off x="2819400" y="-7441"/>
            <a:ext cx="2209799" cy="769441"/>
          </a:xfrm>
          <a:prstGeom prst="rect">
            <a:avLst/>
          </a:prstGeom>
          <a:noFill/>
        </p:spPr>
        <p:txBody>
          <a:bodyPr wrap="square" rtlCol="0">
            <a:spAutoFit/>
          </a:bodyPr>
          <a:lstStyle/>
          <a:p>
            <a:r>
              <a:rPr lang="en-GB" sz="4400" dirty="0" smtClean="0">
                <a:solidFill>
                  <a:schemeClr val="bg1"/>
                </a:solidFill>
                <a:latin typeface="Copperplate Gothic Bold" pitchFamily="34" charset="0"/>
              </a:rPr>
              <a:t>Bible</a:t>
            </a:r>
          </a:p>
        </p:txBody>
      </p:sp>
      <p:sp>
        <p:nvSpPr>
          <p:cNvPr id="7" name="TextBox 6"/>
          <p:cNvSpPr txBox="1"/>
          <p:nvPr/>
        </p:nvSpPr>
        <p:spPr>
          <a:xfrm>
            <a:off x="0" y="0"/>
            <a:ext cx="2895600" cy="707886"/>
          </a:xfrm>
          <a:prstGeom prst="rect">
            <a:avLst/>
          </a:prstGeom>
          <a:noFill/>
        </p:spPr>
        <p:txBody>
          <a:bodyPr wrap="square" rtlCol="0">
            <a:spAutoFit/>
          </a:bodyPr>
          <a:lstStyle/>
          <a:p>
            <a:pPr algn="r"/>
            <a:r>
              <a:rPr lang="en-GB" sz="2000" dirty="0" smtClean="0">
                <a:solidFill>
                  <a:schemeClr val="bg1"/>
                </a:solidFill>
                <a:latin typeface="Copperplate Gothic Bold" pitchFamily="34" charset="0"/>
              </a:rPr>
              <a:t>Getting your Head </a:t>
            </a:r>
          </a:p>
          <a:p>
            <a:pPr algn="r"/>
            <a:r>
              <a:rPr lang="en-GB" sz="2000" dirty="0" smtClean="0">
                <a:solidFill>
                  <a:schemeClr val="bg1"/>
                </a:solidFill>
                <a:latin typeface="Copperplate Gothic Bold" pitchFamily="34" charset="0"/>
              </a:rPr>
              <a:t>around the</a:t>
            </a:r>
            <a:endParaRPr lang="en-GB" sz="5400" dirty="0">
              <a:solidFill>
                <a:schemeClr val="bg1"/>
              </a:solidFill>
              <a:latin typeface="Copperplate Gothic Bold" pitchFamily="34" charset="0"/>
            </a:endParaRPr>
          </a:p>
        </p:txBody>
      </p:sp>
      <p:cxnSp>
        <p:nvCxnSpPr>
          <p:cNvPr id="11" name="Straight Connector 10"/>
          <p:cNvCxnSpPr/>
          <p:nvPr/>
        </p:nvCxnSpPr>
        <p:spPr>
          <a:xfrm>
            <a:off x="1295400" y="838200"/>
            <a:ext cx="6324600" cy="0"/>
          </a:xfrm>
          <a:prstGeom prst="line">
            <a:avLst/>
          </a:prstGeom>
          <a:ln w="25400">
            <a:solidFill>
              <a:srgbClr val="6D563F"/>
            </a:solidFill>
          </a:ln>
        </p:spPr>
        <p:style>
          <a:lnRef idx="1">
            <a:schemeClr val="accent1"/>
          </a:lnRef>
          <a:fillRef idx="0">
            <a:schemeClr val="accent1"/>
          </a:fillRef>
          <a:effectRef idx="0">
            <a:schemeClr val="accent1"/>
          </a:effectRef>
          <a:fontRef idx="minor">
            <a:schemeClr val="tx1"/>
          </a:fontRef>
        </p:style>
      </p:cxnSp>
      <p:sp>
        <p:nvSpPr>
          <p:cNvPr id="1028" name="AutoShape 4" descr="data:image/jpeg;base64,/9j/4AAQSkZJRgABAQAAAQABAAD/2wCEAAkGBxIPEBUPEBAPDw8PEBUQEA8PFhAODw0QFBEWFhQYFBQYHiggGBomHhQVITEhJSkrLi4vFx8zODMsNygtLisBCgoKDQ0OGhAQGiwlICUuLzI3NzcrLjc0LC0sKzcrLzcrNywtMS83LTcsNy81LTcsLC0sLCwsNywrLC8tKywsN//AABEIAOEA4QMBIgACEQEDEQH/xAAbAAEAAgMBAQAAAAAAAAAAAAAAAwYBBAUCB//EAEEQAAIBAgIFCgQDBwEJAAAAAAABAgMRBCEFEjFRkQYTFDNBUmFxcrEiMoHBI6HRB0JTYoKS4bIVFyRkk6LC8PH/xAAZAQEBAAMBAAAAAAAAAAAAAAAAAgEDBAX/xAApEQEAAgIABQMCBwAAAAAAAAAAAQIDEQQSITFBUXGhE4EFFCIjYXLh/9oADAMBAAIRAxEAPwD7LhcNBwi3GLbirtpZ5E3RYdyPBDB9XH0r2Jgwh6LDuR4IdFh3I8ETAMoeiw7keCHRYdyPBEwAh6LDuR4IdFh3I8ETACHosO5Hgh0WHcjwRMAIeiw7keCHRYdyPBEwAh6LDuR4IdFh3I8ETACHosO5Hgh0WHcjwRMAIeiw7keCHRYdyPBEwAh6LDuR4IdFh3I8ETACHosO5Hgh0WHcjwRMAIeiw7keCHRYdyPBEwAh6LDuR4IdFh3I8ETACHosO5HgjEsLC3yR4InMS2PyArN/IAFJWHB9XH0r2JiHB9XH0r2JiVAAAGLi5xeVXKKlo6g61T4pN6tKkvnrVGsor7vsMTOo2qlZvMVju6OP0hSw8HUrVIUqcdsptRRWav7RMLe1Oniq8V+/Tp2j9NZq5SHTqY+fScbPXqZ81QWVLDxexJdrta7f5kurzcsls2rsaNU2tPZ3Y8OGvS3WffUPouhuVeFxb1KdRxq/wqqdOp9E9v0O2mfGdJ4ZSSlF2fzRlHKUJLtTRfOQGn5Yug6dV3xGHahUf8SP7s/N2z8RXJO9SzxPB1jH9XF28x6f4tgMIybnnAAAAAAAAAAAAAAAAAAAGJbH5GTEtj8gKyACkrDg+rj6V7ExDg+rj6V7ExKgMGGB4qVFFOUnZJNtvYkj47isXLSmKljZX6PTbpYOD2akXnUtvk78C6/tP0hKnguYpu1XG1I4aDW1Rk7zf9qfEr2Gw0aUI04q0YRUUvBI1z1nTpp+3i5vNun2aEk45rKxDVxDqvUjZNfM3fLw8X4dnbuNrSEsko/NJ2T3Pf8AS1+Boyw+osuzt+5nTFb6e6CSlqTtnknZKzN3kxjOiaSgpfDHERdKTWxvbB+3E5NWvdZ7eyX6mppDH63MvZUpVL629Jxa9jRk/TG3qcDMZbTjntaJj4fe0ZNDQ+OjXpRnF3teEt6nHKSf1RvI6Y6vEtWazqWQDzUmoq7MsMtnnnEaFTFXfhuCrAdBTMpmjGqSKoBtghpVruzJgAAAAAAAABiWx+RkxLY/ICsgApKw4Pq4+lexMQ4Pq4+lexMSoDAYHz/ldTeI0rhqO2OHw9Su1/NN6kSStgJbjGNk1puo/wDkadv+o7nWlXkuy5praYmfd25se60/rHz1U2tRbqN9kFb6yd/ZRLdhKEKNCzS1dTWqN56143bZysBXsp3pxleavdfyRINPVZV6XNw16aurxWySXZexXPHlotjnwqmkac5ycqcqbi7fhuK+HLvbeO84s1J1YwlFRluTund2RvY3DTpP401fY84t/wDvmc3BV71ZVm21TV03nfVyjxlbga807iId/wCGVmt7ZJ8R8z0Xbkvyl6JiqqleWHrVJOSWbhJOylFduSSa/QuWH5ZQlUVOVKcNaWqpNxaabsn5bGfHMHX+Lb/k+gtwqUacZWbVNJqST2tv7kUteIdPFYeHtaJt3l9AwmkKVa/NVaVXVyfNyjPV87M0NL4v4tTu5vzZ82xlNYJU8Zh1zVWnXVOThZQq05/DaUVtR3KmmpTq2qRSc3ZSj8rklsaeayRtrliZ1Zw5uAtWObHO4+ejvKuSxrnGjiCaFc3PPdiNYkVY5MaxIqwHUVY6lCprRUt/uVl1ztaFqa1PykwOgAAAAAAAAYlsfkZMS2PyArIAKSsOD6uPpXsTEOD6uPpXsTEqDDMmGBTdOyjh9K4evPq8RRnh5Ps14vXgvzOvW0xRjsjfgY5W6F6dhpUk9SrFqpQqdyrHZ9Ox+DKVomcqzdKs1RxFP4atKXzqW9LtT3o57TNbe71MWOufFFvNek+3iXR/2yqMpxUVacnJN528OFuDOdiuUFSWUE290Vc2NI0cPRi+cneXj8V2v5UcGWnKuIksNgaetWllanCKSXelK9orxZE29XRThdxzdo9XO5T6axCjzEnqzqq2plrKDyba7DTwnJ3E1KS1YKjRdm6+IbpU6jtkoZa00rv5U9p9C5L/ALOVSqdJx1RYmu3fUV3Ti+y7ecuCXsRcosY69Z9yL1YLsUVl+Zspi31s583GVpHJi7R59ZUDEaDnh5q1WNf4df8ADjUjDbazlJKz8CR6ZqRdpwnF7M1lx2F1wUUnmk12p7GjjVIUKtSdKbcINuKlFuLtfIvk12c8cRzdbuJjtL866WHTvGM1WrPsWrmlxOtidJqrOlBJObqqba/dhC8pN+GziWX/AHW4OpRjKhOvh6kop68nzyl5xy/JoxV5AQwVB1aU5168esnJWbpbWoRWxJ5739ER9Odt35ukV1Xxv5alLEm3CucSMyeFY3vNdqNYkVc5EcQe+kAdN1y3aBpuNCN9sry4vL8rFO0Jg3iaqjnqR+KpLdG+zzf6n0GMbZLYskgMgAAAAAAAGJbH5GTEtj8gKyACkrDg+rj6V7ExDg+rj6V7ExKgAAYscjTXJ3DYyzrUk5x+WrC8KsfKazOwYsYmInuqt7UndZ1KmL9m2Dcrzniqi7s6smn59pZNE6IoYSPN4ejTpRe3UVnJ75Pa35m/YJGK0rXtDZk4jNkjV7TP3eK0bxaW1xaXnbI+TYnFak3Fp66lquPamnnfcfXSo8utCUpUpYlLVqxcVK2SqJtLPxW8qWqut9VOWKlP4F8DeV2fUNH6Po06cYwhBpRVpasW5ZbWz5bhJbL5tZXe0sOF0tUjT1FOSjHZbLLzMR/KrzXtVfm0ttl55EUsRTW2cF9UUGWObebbu+13N2OfYjKGtpzRlJ1nKg/hlnJL5Yyvnq+BoPRb7Gd+nSJlQQFNxNJ09p0NDaBr4pp2dOk9tSeV1/Ku32LKsNF7UsndbHZnZwmL2Kbvuls4gSaN0fDD01TpqyWbbzlN7295tgAAAAAAAAADEtj8jJiWx+QFZABSVhwfVx9K9iYhwfVx9K9iYlQAAAAAAAAc7T+ClXw86cbazScb5JtO9vyOiAPktTRuIpu0sPWXlCUlxjdEc8RKC+KE4+qMo+6PrtjE2krvYswPlOifxJOf7qyXiyxUYkVWpzlSVTvybXgr5flYnpgbVOJJKRDTYrTyA8TxFjNPGXOFj61TXUYRcpTkoqK2tt2R4o4xxk4STjOLtKMsnFreBftGYvWWq9q2eKOgU7R+M2WeaLVha+vG/b2gTgAAAAAAAGJbH5GTEtj8gKyACkrDg+rj6V7ExDg+rj6V7ExKgAAAAAAAAAADR01V1KE32taq/qy/U3jicp6lowjvk5cF/kCvwRPBmpzhNTmBtxZ5qMxFmZID3oDCqeI12uqi5L1PJfc2OVvJ7pEeeopLEQWxZc9Hc/Fdj+h45PVNWu49+D4pp/qWcD5Ro/GSjKzumnZp5NNbU0XXRWkE7Wfmt5Lp7k1TxP4kPwq9vnS+GfrXb57So61TCVObrRcJLZ2xmt8X2oD6VTmpK6PRT8PygUY/NZntcpt8/YC2grS5TRS+ZPzOnojS8MTrajvqWvbZdgdIAADEtj8jJiWx+QFZABSVhwfVx9K9iYhwfVx9K9iYlQAAAAAAAAAABVeVtW1SK3Q92/0LUUzllL8Zehe7A4kq5NQxBya1QxhsVna4FmpTNhSOdhZ3N6KAn0RG+Jhbs1m/LVZbSt6Aiufb7ebduMSyADS0royniabp1Y3W1SWUoS3xfYzdAHyrTvJivhbyzq0VsqQTvFfzx7PPYcWN97sfbmiuaT5G4etJzjrUJPbzdtRv0v7WApejcRSTWvTjL1Zn0PQWKpShq04wprbqwSjF+NkUjSvI+vh/jjLn6a2uCcZxXjHO/wBDGgMZV1406MJykpLNJ2jnnrPYkB9NAAAxLY/IyYlsfkBWQAUlYcH1cfSvYmIcH1cfSvYmJUAAAAAAAAAAAUflo/xv6F9y8FG5adf/AER+4FVqmhVTvdZHRmibQOC57FUoNfDrpy9Mfiftb6gdGlSnQkqdVWlqRl/dG/8Aj6HVoyujc5aYbq6y7Lwl7x/8uJycFVA7OiZatePinH8v8FmKlRnqzjLuyT+l8y2gAAAAAGLCxkAAAAMS2PyMmJbH5AVkAFJWHB9XH0r2JiHB9XH0r2JiVAAAAAAAAAAAFE5Yv/iH6Y+xe2UflNaVefhZcIoCszO1yFp3xV+7Tk/Zfc5GIiWj9n+Hzq1PTTX+p/YCwco6Ovhp742mv6Xd/lcpNKdmfRqsFJOL2NNPyaPmmIounOVN7YSceDsB2KNVNWLfgauvTjL+XPzWTPnlCbRceTNfWpyj3ZX4r/DA7IAAAAAAAAAAGJbH5GTEtj8gKyACkrBg+rj6V7ExBhH+HH0r2JbkqezB5uLgeweNYXA9A83GsB6IsRiFBXf0Xaz3rHH0/h6kkqlL49VNSp/vNX2x8fACWWm4J/FGSW9fEVXSNbXk57dZt8SKpj07puzWTTyafiuw1uc4AaeIZfORlDUwqf8AElKf52X+kodZZn0vREFDD0o7qceLV/uBvFK5WYbVxGstlSKl9Vk/sXPWK/yvpXhCfbGer9JJ/oBV6aLNyUnaU474p8G/1OJh8M32Hb0TRdKopO1rNPfZr/4BZAeIyvmthnWA9GTxcawHsHhMzcDJk83FwMiWz6GLiWz6AVoAFJdzDP4I+lexLrEGG+SPpXsSEqetYw5nmx5aA9641yNo8tAS84YdUhcTw4MCfnRz63mpKmzXnhG+1/QD3pLR9DEdbBOXZUi9Sa/qX3K5jOTc4Z0K0ai7lW0J/SSyfBHXqaLv+/PizWnoNd6f9zArbwtbnFTlSqKUnZO2tH+5ZWPotOsopRT+VKPnZWOBDRGrscuLZKsJNdrA7vSFvObygqKVB+Eov/u/yanNVERV41mnHVUk1Zp7GBoLSMaazaRq1OU8U7LPyIq2hqmtfo0ZeDqTtwub+Ao1qXy4OjDxjq63F5gd3k7jJzpuU4ThFv4Ndarllm0t2w6/OnFo1ar+aNvrc2ouQHQVU9c4aKue1cDc1zOuaiuewNjXM6xro9oCXWDll9DwmJMDggApLu4X5I+lexJY8YXq45r5V7E2W9EqeLDVPWW9C63oDw4mNQkut6F1vQETgObJbrehlvQEPNjmybLehlvQEHNGHRJ8vAzlvQGsqJl0TYdt6GW9AaqoGeY8DZy3oZb0BrcyhzJsZb0Zy3oDWVIzzRPlvRnLegIObM82TZb0Mt6Ai1BqEuW9DLegI9QzqnvLejOW9ARqIaJMt6MNq21bAK6DBkpJL7GAAAQAGTAAAwzIAAAAAACDAAwzJkAeWDIAwGZAAAAZMAAAAACAA8gAph//2Q=="/>
          <p:cNvSpPr>
            <a:spLocks noChangeAspect="1" noChangeArrowheads="1"/>
          </p:cNvSpPr>
          <p:nvPr/>
        </p:nvSpPr>
        <p:spPr bwMode="auto">
          <a:xfrm>
            <a:off x="155575" y="-1622425"/>
            <a:ext cx="3381375" cy="3381375"/>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037" name="AutoShape 13" descr="data:image/jpeg;base64,/9j/4AAQSkZJRgABAQAAAQABAAD/2wCEAAkGBxANBhANDA0NDg4QEBINDg0MDBINDw0MFBIWFyAdFxMYHSkiGRslJxMUITEjJzU3Ljo6FyszRDMvNzQ5LiwBCgoKDg0OGxAQGSwcICQsKywrLCwrKywsLC8sLCwsLCwsLCwsLCwsLCwsKzYsLS8sLCwsLCwsMSwsLCwsLCwsK//AABEIAOEA4QMBEQACEQEDEQH/xAAcAAEAAQUBAQAAAAAAAAAAAAAABgMEBQcIAQL/xABHEAABAgMBBw8KBQMFAAAAAAAAAQIDBBEFBxIxNYKywQYTFRchJDRRUnFzkZOx0RQlQVNhcoGSlNMiM1WhsyMyVEJio8PS/8QAGQEBAQADAQAAAAAAAAAAAAAAAAQBAgMF/8QAJhEBAAIBAwMEAwEBAAAAAAAAAAExAgMREgQTFEFRoeEyUoEhYf/aAAwDAQACEQMRAD8A3iAAAAAAAAAAAAAAAAAAAAAAAAAAAAAAAAAAAAAAAAAAAAAAIvq31XtsqFDRsLXo8W+VjFdeMaxtKq5aLxpRDlq6vB20tLuf8Q/bYj/4UDtn+Bw8mfZ38WPc22I/+FA7Z/gPJn2PFj3NtiP/AIUDtn+A8mfY8WPdfWZdVhOioydhJLXy3rYrX38K+X0OVURW8+D2oddPX5f5MbOWp0/GN4ndsCSnmRoaOY5FrxHdOugAAAAAAAAAAAAAAAAAAAAAAAAAA1RdnxnKdFEz2kfU3H9W9LUsBY1kwItmsiRId89b6q649MD3JgRfYhFllMSvxxiYXuwUt6n/AJYn/oxylnhC3tGxpdkhEeyHRzWK5q649aKicSqZjKd2JxjZBLd4BlN0lGnabV/FLrj2qCKyK6Ve9zobVasNHLW8atdxPZuYPaWYZI84b7gvvoaL7Dq4PsAAAAAAAAAAAAAAAAAAAAAAAAAaouz4zlOiiZ7SPqbj+relqWN1O4nh5f8AI4hyt6GFMkatlramLI3RPzVMxbGVNaW7wDKbpKtO0mr+LI3L189Lk6SrC0mdOlJPgzeY7p1cAAAAAAAAAAAAAAAAAAAAAAAAAaouz4zlOiiZ7SPqbj+relqWN1O4nh5f8jiHK3oYUyRq2Wtq4sjdE/NUzFsZU1pbvAMpukq07Sav4shcwx0uTpKsLS506VkuDN5jumVwAAAAAAAAAAAAAAAAAAAAAAAABqi7PjOU6KJntI+puP6t6WpY3U7ieHl/yOIcrehhTImrZa2tiyN0bu4zFsZU1rbvAMpukq07Sav4shcwx0uTpKsLS506VkuDN5jumVwAAAAAAAAAAAAAAAAABE9W+rNLKiQobZfX4kVHPWsXWmsYiomGi1Va/scdXV4em7tpaPc3/wB2Rjbaifp8P6tftnHyp9vn6dvEj9vj7NtqJ+nw/q1+2PKn2+fo8SP2+Ps22on6fD+rX7Y8qfb5+jxI/b4+zbaifp8P6tftjyp9vn6PEj9vj7NtqJ+nw/q1+2PKn2+fo8SP2+PtFtWGqh1qzMKI6A2BrTXMo2KsW+vlRcN6lMBy1NTnMTts7aWl24n/AHdktTuJ4eX/ACOJsrV4UyRq2Wlq4sjdG/NUzFsZU1/PS2vQLxXXu6i1RK4CjHLad02WPKNlfU15vnNdb/VwfhX8GCvp3eM6RrbejlOhv6tjQbq0RkNG7Hw1p6fK1T/rN/Jn9fn6aeLHv8Pvbaifp8P6tftjyp9vn6Y8SP2+Ps22on6fD+rX7Y8qfb5+jxI/b4+3rLrT79L6z23tfxXs0qup7EVmEz5U+3yeJ/34S3U3qylbSg38vERfQ5jvwxIbuJzfQv7cVSqJiUs4zCSNWqVQy1egAAAAAAAAAAABqW7NjeW6B2eR9TcLelqWAsiyIMWz2RIjXK5b6tHqibj1TAnMRZZTErscYmF5sDL8h3aO8THKW3CDYGX5Du0d4jlJwg2Bl+Q7tHeI5ScINgZfkO7R3iOUnCDYGX5Du0d4jlJwhfS0BsKAkOGlGpWiVVcKquFecxM7sxGyqYZfMViPhOY7da5Fa5K0q1UoBjtgZfkO7R3ibcpa8INgZfkO7R3iOUnCDYGX5Du0d4jlJwg2Bl+Q7tHeI5ScINgZfkO7R3iOUnCEbtOC2FaD4bEo1qoiIq13L1Fw/E6RO8OUxtKLanZ58tb8KLCe5q65euvVpfMVd1F40LcZ2RZRu6h1MTqx7Pa5eIohLMMyZYAAAAAAAAAAABqW7NjeW6B2eR9TcLelqWO1P4oh5f8AI4hyt6GFMhU1bFQFQFQFQFQFQFQFQFQFQPKgKgQ228bRfeTNQ7Y045WhEjjJnSJnFkIZdPahcVN5ijGk2VpObNQAAAAAAAAAAAaluzY4legdnkfU3C3palh7Em4bbLhtfFhtcl9VrojWqn43ehVIcondfjMbL3y+D6+D2zPExtLbeDy+D6+D2zPEbSbweXwfXwe2Z4jaTeDy+D6+D2zPEbSbweXwfXwe1Z4jaTeFaHEa5iOY5rmrgc1Uci/FDDL6qB45yI2qqiIm6qqtERAKKz0L10HtW+JnaWN4eeXwfXwe1Z4jaTeDy6D6+D2rfEbSbweXQfXQe1b4jaTeHnl8H18HtW+I2k3hFLWiI60ojmqjkVyUVq1RdxPSdcaccrQuSxkzpEziyEUuntQuKm82goxpNlaTmzUAAAAAAAAAAAGsrsNmRIiQZuE1YjYLHMiw2JV6NVUVHIn+pMNUTd/ek+vpzltMKen1Ix3iWoNmIPKX5FJu3KruQbMQuUvyKO3J3INmIXKX5FHbk7kGzELlL8ijtydyDZiFyl+RR25O5C5lZtsVFViqqItFqipumuWMxbbHKJpNLBXzTDy/5HHDK1GFL+pq2W1pr5ui9G7uMxbGVINMzDYUO+fuJWm4ld1SiI3TzOy12YhcpfkU27ctO5BsxC5S/Io7cncg2Yg8pfkUduTuQbMQuUvyKO3J3IeOtiFTcVy+xGqlesduTuQw1nrW0Ia8cRq/ud4Ty6f1C4qbzIUY0mytJzZqAAAAAAAAAAADH2vZyTEBWqGYlqPVFczv5p0RjaKq1VW1Sq+2mE5zg6xmwe1lE4ndamvBtzNrKJxO61HA5m1lE4ndajgczayicTutRwOayntTrrNiNY9FTXEV6V9m4T60bbKNDLeJSSwl81Q8vPcR5Wtwpf1NWy2tJfN8Xo3dxmLYypry3eB5TdJVp2k1KWFiWas1M3iez9yiI3TTOyZQ7msRzEWjt32qb8GvN97WUTid1qOBzNrKJxO61HA5m1lE4ndajgc17ZVzV7Jxr1au4td2q0MxgxObc2p+Q8nkkZxIdIcZllTLAAAAAAAAAAAAAHyrEXCiAfOst4kAay3iQBrLeJAGst4kA1RdmaiWrJ0Sn9KLnNI+puFnS1LDWIvmxmVnuIcrejhS/qatltaK7wi9G7uMxbGVNf27wTKbpKtO0mrTI3MkrbS1/wBukpwtLnTpKSgt8mbuJgKEyvrLeJAGst5KANZbxIB6kNvEgH2AAAAAAAAAAAAAAAAAAAADUt2nG0n0UXOaSdTcLOlqWDsVfNrMrPUgyt6OFL2pq2W9oLvGJ7ju4zFsZUgNu8Fym6SrTtHq0ydzDHS5OkqwtNnTpWS4M3mO6ZXAAAAAAAAAAAAAAAAAAAAAAAAAGpLtON5Loouc0k6m4WdLUsDY6+bmZWcpBlb0cKXtTVst59d5RPcd3GYtjKkDt3g3xbpK9O0erTKXMMdLk6SnC02dOlZLgzeY7plcAAAAAAAAAAAAAAAAAAAAAAAAAaku1Y4kuii5zSTqbhZ0vqj1krvBmVnKQZW9HCl5U1bKE8u84nuO7jMWxlSDW7wf4t0lenaPVplLmGOlydJThabOnSslwZvMd0yuAAAAAAAAAAAAAAAAAAAAAAAAANR3ascSXRRc5pJ1Por6X1R2y13i3KzlIMrelhS6qatlGdXekT3F7jMWxlSEW7+R8W6SvTR6rK3MMdLk6SnC02dOlZLgzeY7plcAAAAAAAAAAAAAAAAAAAAAAAAAaju145kuijZzSXqfRX0vqjdmLvJuVnKeflb0sKXVTVsozi70f7q9xmLYypCrd/J+LdJXpo9VlbmGOlydJThabOnSslwZvMd0yuAAAAAAAAAAAAAAAAAAAAAAAAANRXa8dSPRRs5pL1Por6X1RqzV3k3KzlPPyt6WFLqpq2UZtd6v91e4zFsZUhdu/lfFukr00Wqy1zDHS5OkpwtPnTpWS4M3mO6ZXAAAAAAAAAAAAAAAAAAAAAAAAAGorteOpHoo2c0l6n0V9N6ozZy7zblZynn5W9LClxU1bKU0u9n+6vcZi2MqQy3fy/l0lmmi1WXuYY6XJ0lGFp86dKyXBm8x3TK4AAAAAAAAAAAAAAAAAAAAAAAAA1Ddsx3I9FGzmkvU+ivpvVGJBd6N+Ocp5+VvSwpXqatlOaXez/dXuMxbGVIdbv8AZ8uks00Wqy9zDHS5OkowtPnTpWS4M3mO6ZXAAAAAAAAAAAAAAAAAAAAAAAAAGoLtmPJDoY2c0m6hX03qi8iu9W/HvU87K3pYUr1NWynMrvd3ur3GYtjKkPt7+35dJZpotVmLmGOlydJRhafOnSslwZvMd0yuAAAAAAAAAAAAAAAAAAAAAAAAANQXbceyHQxs5pN1CrpvVFZJd7J8e9TzsrenhSvU1bKcwv8AQd7qmYtjKkRt7B1aSzTRarMXMMdLk6SjC0+dOlZLgzeY7plcAAAAAAAAAAAAAAAAAAAAAAAAAagu249kOhjZzSbqFXTeqJyfB0+Peedlb08KVjVs+I/5DuZTMWxlSJ29g6tJZpotVmLmGOlydJRhafOnSslwZvMd0yuAAAAAAAAAAAAAAAAAAAAAAAAANQXbceyHRRs5pN1CrpkTk+Dp8e887K3p4UrGrZ8R/wAl3MvcZi2MqRO3sHVpLNNFqsxcwx0uTpKMLT506VkuDN5jumVwAAAAAAAAAAAAAAAAAAAAAAAABqC7bjyQ6KNnNJuoVdN6obLzKNhUVHV3cCIQZYzMvRxyiIVPLG8TupPExwlnnD5izTVhqiI6qoqYBGM7sTnGyNW9g+XSVaaXVZi5hjpcnSUYWnzp0rJcGbzHdMrgAAAAAAAAAAAAAAAAAAAAAAAACDXULAbP2e1262NBvnQYqJWl9SrVT0tW9TqTmXTUx5Q6aec4y0DPx48vHWHGY5qotK363ruZSadOIVdyZW+yr/b2imOEHOXmyr/b86jhBzlbzM0sTDgw4a1XnNojZrM7pjcul3Lat9RaKrURaYaV8Tpg5506Rk0pLt5junVgAAAAAAAAAAAAAAAAAAAAAAAABSmIDYjKOSoENt3ULCmHKqNTqNZxbxkjzrmDK4E6jXg25vnawZxJ1Dgc3qXMGVwJ1Dgc0m1N6jWSj75ESptGOzWct0yalG0Nmj0AAAAAAAAAAAAAAAAAAAAAAAAAAAHgAAB6AAAAAAAAAAAAAAB//9k="/>
          <p:cNvSpPr>
            <a:spLocks noChangeAspect="1" noChangeArrowheads="1"/>
          </p:cNvSpPr>
          <p:nvPr/>
        </p:nvSpPr>
        <p:spPr bwMode="auto">
          <a:xfrm>
            <a:off x="155575" y="-2887663"/>
            <a:ext cx="6019800" cy="6019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28" name="TextBox 27"/>
          <p:cNvSpPr txBox="1"/>
          <p:nvPr/>
        </p:nvSpPr>
        <p:spPr>
          <a:xfrm>
            <a:off x="323528" y="1772816"/>
            <a:ext cx="7848872" cy="830997"/>
          </a:xfrm>
          <a:prstGeom prst="rect">
            <a:avLst/>
          </a:prstGeom>
          <a:noFill/>
        </p:spPr>
        <p:txBody>
          <a:bodyPr wrap="square" rtlCol="0">
            <a:spAutoFit/>
          </a:bodyPr>
          <a:lstStyle/>
          <a:p>
            <a:r>
              <a:rPr lang="en-US" sz="2400" b="1" dirty="0" smtClean="0">
                <a:solidFill>
                  <a:srgbClr val="FFFF00"/>
                </a:solidFill>
              </a:rPr>
              <a:t>Deuteronomy 32:47…</a:t>
            </a:r>
            <a:r>
              <a:rPr lang="en-GB" sz="2400" dirty="0" smtClean="0">
                <a:solidFill>
                  <a:srgbClr val="FFFF00"/>
                </a:solidFill>
              </a:rPr>
              <a:t>They are not just idle words for you – they are your life.</a:t>
            </a:r>
            <a:endParaRPr lang="en-GB" sz="2400" dirty="0">
              <a:solidFill>
                <a:srgbClr val="FFFF00"/>
              </a:solidFill>
            </a:endParaRPr>
          </a:p>
        </p:txBody>
      </p:sp>
      <p:sp>
        <p:nvSpPr>
          <p:cNvPr id="29" name="TextBox 28"/>
          <p:cNvSpPr txBox="1"/>
          <p:nvPr/>
        </p:nvSpPr>
        <p:spPr>
          <a:xfrm>
            <a:off x="4309373" y="44624"/>
            <a:ext cx="4834627" cy="646331"/>
          </a:xfrm>
          <a:prstGeom prst="rect">
            <a:avLst/>
          </a:prstGeom>
          <a:noFill/>
        </p:spPr>
        <p:txBody>
          <a:bodyPr wrap="square" rtlCol="0">
            <a:spAutoFit/>
          </a:bodyPr>
          <a:lstStyle/>
          <a:p>
            <a:pPr algn="r"/>
            <a:r>
              <a:rPr lang="en-GB" dirty="0" smtClean="0">
                <a:solidFill>
                  <a:schemeClr val="bg1"/>
                </a:solidFill>
                <a:latin typeface="Copperplate Gothic Bold" pitchFamily="34" charset="0"/>
              </a:rPr>
              <a:t>#2 Who decided what’s in there?</a:t>
            </a:r>
          </a:p>
          <a:p>
            <a:pPr algn="r"/>
            <a:r>
              <a:rPr lang="en-GB" dirty="0" smtClean="0">
                <a:solidFill>
                  <a:schemeClr val="bg1"/>
                </a:solidFill>
                <a:latin typeface="Copperplate Gothic Bold" pitchFamily="34" charset="0"/>
              </a:rPr>
              <a:t>Luke 11:45-54</a:t>
            </a:r>
            <a:endParaRPr lang="en-GB" sz="8000" dirty="0">
              <a:solidFill>
                <a:schemeClr val="bg1"/>
              </a:solidFill>
              <a:latin typeface="Copperplate Gothic Bold"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lum bright="-28000" contrast="-50000"/>
          </a:blip>
          <a:srcRect/>
          <a:stretch>
            <a:fillRect/>
          </a:stretch>
        </p:blipFill>
        <p:spPr bwMode="auto">
          <a:xfrm>
            <a:off x="0" y="5026"/>
            <a:ext cx="9143999" cy="6852974"/>
          </a:xfrm>
          <a:prstGeom prst="rect">
            <a:avLst/>
          </a:prstGeom>
          <a:noFill/>
          <a:ln w="9525">
            <a:noFill/>
            <a:miter lim="800000"/>
            <a:headEnd/>
            <a:tailEnd/>
          </a:ln>
        </p:spPr>
      </p:pic>
      <p:sp>
        <p:nvSpPr>
          <p:cNvPr id="5" name="Rectangle 4"/>
          <p:cNvSpPr/>
          <p:nvPr/>
        </p:nvSpPr>
        <p:spPr>
          <a:xfrm>
            <a:off x="0" y="0"/>
            <a:ext cx="9144000" cy="6858000"/>
          </a:xfrm>
          <a:prstGeom prst="rect">
            <a:avLst/>
          </a:prstGeom>
          <a:noFill/>
          <a:ln w="63500">
            <a:solidFill>
              <a:srgbClr val="6D56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p:cNvSpPr txBox="1"/>
          <p:nvPr/>
        </p:nvSpPr>
        <p:spPr>
          <a:xfrm>
            <a:off x="2819400" y="-7441"/>
            <a:ext cx="2209799" cy="769441"/>
          </a:xfrm>
          <a:prstGeom prst="rect">
            <a:avLst/>
          </a:prstGeom>
          <a:noFill/>
        </p:spPr>
        <p:txBody>
          <a:bodyPr wrap="square" rtlCol="0">
            <a:spAutoFit/>
          </a:bodyPr>
          <a:lstStyle/>
          <a:p>
            <a:r>
              <a:rPr lang="en-GB" sz="4400" dirty="0" smtClean="0">
                <a:solidFill>
                  <a:schemeClr val="bg1"/>
                </a:solidFill>
                <a:latin typeface="Copperplate Gothic Bold" pitchFamily="34" charset="0"/>
              </a:rPr>
              <a:t>Bible</a:t>
            </a:r>
          </a:p>
        </p:txBody>
      </p:sp>
      <p:sp>
        <p:nvSpPr>
          <p:cNvPr id="7" name="TextBox 6"/>
          <p:cNvSpPr txBox="1"/>
          <p:nvPr/>
        </p:nvSpPr>
        <p:spPr>
          <a:xfrm>
            <a:off x="0" y="0"/>
            <a:ext cx="2895600" cy="707886"/>
          </a:xfrm>
          <a:prstGeom prst="rect">
            <a:avLst/>
          </a:prstGeom>
          <a:noFill/>
        </p:spPr>
        <p:txBody>
          <a:bodyPr wrap="square" rtlCol="0">
            <a:spAutoFit/>
          </a:bodyPr>
          <a:lstStyle/>
          <a:p>
            <a:pPr algn="r"/>
            <a:r>
              <a:rPr lang="en-GB" sz="2000" dirty="0" smtClean="0">
                <a:solidFill>
                  <a:schemeClr val="bg1"/>
                </a:solidFill>
                <a:latin typeface="Copperplate Gothic Bold" pitchFamily="34" charset="0"/>
              </a:rPr>
              <a:t>Getting your Head </a:t>
            </a:r>
          </a:p>
          <a:p>
            <a:pPr algn="r"/>
            <a:r>
              <a:rPr lang="en-GB" sz="2000" dirty="0" smtClean="0">
                <a:solidFill>
                  <a:schemeClr val="bg1"/>
                </a:solidFill>
                <a:latin typeface="Copperplate Gothic Bold" pitchFamily="34" charset="0"/>
              </a:rPr>
              <a:t>around the</a:t>
            </a:r>
            <a:endParaRPr lang="en-GB" sz="5400" dirty="0">
              <a:solidFill>
                <a:schemeClr val="bg1"/>
              </a:solidFill>
              <a:latin typeface="Copperplate Gothic Bold" pitchFamily="34" charset="0"/>
            </a:endParaRPr>
          </a:p>
        </p:txBody>
      </p:sp>
      <p:cxnSp>
        <p:nvCxnSpPr>
          <p:cNvPr id="11" name="Straight Connector 10"/>
          <p:cNvCxnSpPr/>
          <p:nvPr/>
        </p:nvCxnSpPr>
        <p:spPr>
          <a:xfrm>
            <a:off x="1295400" y="838200"/>
            <a:ext cx="6324600" cy="0"/>
          </a:xfrm>
          <a:prstGeom prst="line">
            <a:avLst/>
          </a:prstGeom>
          <a:ln w="25400">
            <a:solidFill>
              <a:srgbClr val="6D563F"/>
            </a:solidFill>
          </a:ln>
        </p:spPr>
        <p:style>
          <a:lnRef idx="1">
            <a:schemeClr val="accent1"/>
          </a:lnRef>
          <a:fillRef idx="0">
            <a:schemeClr val="accent1"/>
          </a:fillRef>
          <a:effectRef idx="0">
            <a:schemeClr val="accent1"/>
          </a:effectRef>
          <a:fontRef idx="minor">
            <a:schemeClr val="tx1"/>
          </a:fontRef>
        </p:style>
      </p:cxnSp>
      <p:sp>
        <p:nvSpPr>
          <p:cNvPr id="1028" name="AutoShape 4" descr="data:image/jpeg;base64,/9j/4AAQSkZJRgABAQAAAQABAAD/2wCEAAkGBxIPEBUPEBAPDw8PEBUQEA8PFhAODw0QFBEWFhQYFBQYHiggGBomHhQVITEhJSkrLi4vFx8zODMsNygtLisBCgoKDQ0OGhAQGiwlICUuLzI3NzcrLjc0LC0sKzcrLzcrNywtMS83LTcsNy81LTcsLC0sLCwsNywrLC8tKywsN//AABEIAOEA4QMBIgACEQEDEQH/xAAbAAEAAgMBAQAAAAAAAAAAAAAAAwYBBAUCB//EAEEQAAIBAgIFCgQDBwEJAAAAAAABAgMRBCEFEjFRkQYTFDNBUmFxcrEiMoHBI6HRB0JTYoKS4bIVFyRkk6LC8PH/xAAZAQEBAAMBAAAAAAAAAAAAAAAAAgEDBAX/xAApEQEAAgIABQMCBwAAAAAAAAAAAQIDEQQSITFBUXGhE4EFFCIjYXLh/9oADAMBAAIRAxEAPwD7LhcNBwi3GLbirtpZ5E3RYdyPBDB9XH0r2Jgwh6LDuR4IdFh3I8ETAMoeiw7keCHRYdyPBEwAh6LDuR4IdFh3I8ETACHosO5Hgh0WHcjwRMAIeiw7keCHRYdyPBEwAh6LDuR4IdFh3I8ETACHosO5Hgh0WHcjwRMAIeiw7keCHRYdyPBEwAh6LDuR4IdFh3I8ETACHosO5Hgh0WHcjwRMAIeiw7keCHRYdyPBEwAh6LDuR4IdFh3I8ETACHosO5HgjEsLC3yR4InMS2PyArN/IAFJWHB9XH0r2JiHB9XH0r2JiVAAAGLi5xeVXKKlo6g61T4pN6tKkvnrVGsor7vsMTOo2qlZvMVju6OP0hSw8HUrVIUqcdsptRRWav7RMLe1Oniq8V+/Tp2j9NZq5SHTqY+fScbPXqZ81QWVLDxexJdrta7f5kurzcsls2rsaNU2tPZ3Y8OGvS3WffUPouhuVeFxb1KdRxq/wqqdOp9E9v0O2mfGdJ4ZSSlF2fzRlHKUJLtTRfOQGn5Yug6dV3xGHahUf8SP7s/N2z8RXJO9SzxPB1jH9XF28x6f4tgMIybnnAAAAAAAAAAAAAAAAAAAGJbH5GTEtj8gKyACkrDg+rj6V7ExDg+rj6V7ExKgMGGB4qVFFOUnZJNtvYkj47isXLSmKljZX6PTbpYOD2akXnUtvk78C6/tP0hKnguYpu1XG1I4aDW1Rk7zf9qfEr2Gw0aUI04q0YRUUvBI1z1nTpp+3i5vNun2aEk45rKxDVxDqvUjZNfM3fLw8X4dnbuNrSEsko/NJ2T3Pf8AS1+Boyw+osuzt+5nTFb6e6CSlqTtnknZKzN3kxjOiaSgpfDHERdKTWxvbB+3E5NWvdZ7eyX6mppDH63MvZUpVL629Jxa9jRk/TG3qcDMZbTjntaJj4fe0ZNDQ+OjXpRnF3teEt6nHKSf1RvI6Y6vEtWazqWQDzUmoq7MsMtnnnEaFTFXfhuCrAdBTMpmjGqSKoBtghpVruzJgAAAAAAAABiWx+RkxLY/ICsgApKw4Pq4+lexMQ4Pq4+lexMSoDAYHz/ldTeI0rhqO2OHw9Su1/NN6kSStgJbjGNk1puo/wDkadv+o7nWlXkuy5praYmfd25se60/rHz1U2tRbqN9kFb6yd/ZRLdhKEKNCzS1dTWqN56143bZysBXsp3pxleavdfyRINPVZV6XNw16aurxWySXZexXPHlotjnwqmkac5ycqcqbi7fhuK+HLvbeO84s1J1YwlFRluTund2RvY3DTpP401fY84t/wDvmc3BV71ZVm21TV03nfVyjxlbga807iId/wCGVmt7ZJ8R8z0Xbkvyl6JiqqleWHrVJOSWbhJOylFduSSa/QuWH5ZQlUVOVKcNaWqpNxaabsn5bGfHMHX+Lb/k+gtwqUacZWbVNJqST2tv7kUteIdPFYeHtaJt3l9AwmkKVa/NVaVXVyfNyjPV87M0NL4v4tTu5vzZ82xlNYJU8Zh1zVWnXVOThZQq05/DaUVtR3KmmpTq2qRSc3ZSj8rklsaeayRtrliZ1Zw5uAtWObHO4+ejvKuSxrnGjiCaFc3PPdiNYkVY5MaxIqwHUVY6lCprRUt/uVl1ztaFqa1PykwOgAAAAAAAAYlsfkZMS2PyArIAKSsOD6uPpXsTEOD6uPpXsTEqDDMmGBTdOyjh9K4evPq8RRnh5Ps14vXgvzOvW0xRjsjfgY5W6F6dhpUk9SrFqpQqdyrHZ9Ox+DKVomcqzdKs1RxFP4atKXzqW9LtT3o57TNbe71MWOufFFvNek+3iXR/2yqMpxUVacnJN528OFuDOdiuUFSWUE290Vc2NI0cPRi+cneXj8V2v5UcGWnKuIksNgaetWllanCKSXelK9orxZE29XRThdxzdo9XO5T6axCjzEnqzqq2plrKDyba7DTwnJ3E1KS1YKjRdm6+IbpU6jtkoZa00rv5U9p9C5L/ALOVSqdJx1RYmu3fUV3Ti+y7ecuCXsRcosY69Z9yL1YLsUVl+Zspi31s583GVpHJi7R59ZUDEaDnh5q1WNf4df8ADjUjDbazlJKz8CR6ZqRdpwnF7M1lx2F1wUUnmk12p7GjjVIUKtSdKbcINuKlFuLtfIvk12c8cRzdbuJjtL866WHTvGM1WrPsWrmlxOtidJqrOlBJObqqba/dhC8pN+GziWX/AHW4OpRjKhOvh6kop68nzyl5xy/JoxV5AQwVB1aU5168esnJWbpbWoRWxJ5739ER9Odt35ukV1Xxv5alLEm3CucSMyeFY3vNdqNYkVc5EcQe+kAdN1y3aBpuNCN9sry4vL8rFO0Jg3iaqjnqR+KpLdG+zzf6n0GMbZLYskgMgAAAAAAAGJbH5GTEtj8gKyACkrDg+rj6V7ExDg+rj6V7ExKgAAYscjTXJ3DYyzrUk5x+WrC8KsfKazOwYsYmInuqt7UndZ1KmL9m2Dcrzniqi7s6smn59pZNE6IoYSPN4ejTpRe3UVnJ75Pa35m/YJGK0rXtDZk4jNkjV7TP3eK0bxaW1xaXnbI+TYnFak3Fp66lquPamnnfcfXSo8utCUpUpYlLVqxcVK2SqJtLPxW8qWqut9VOWKlP4F8DeV2fUNH6Po06cYwhBpRVpasW5ZbWz5bhJbL5tZXe0sOF0tUjT1FOSjHZbLLzMR/KrzXtVfm0ttl55EUsRTW2cF9UUGWObebbu+13N2OfYjKGtpzRlJ1nKg/hlnJL5Yyvnq+BoPRb7Gd+nSJlQQFNxNJ09p0NDaBr4pp2dOk9tSeV1/Ku32LKsNF7UsndbHZnZwmL2Kbvuls4gSaN0fDD01TpqyWbbzlN7295tgAAAAAAAAADEtj8jJiWx+QFZABSVhwfVx9K9iYhwfVx9K9iYlQAAAAAAAAc7T+ClXw86cbazScb5JtO9vyOiAPktTRuIpu0sPWXlCUlxjdEc8RKC+KE4+qMo+6PrtjE2krvYswPlOifxJOf7qyXiyxUYkVWpzlSVTvybXgr5flYnpgbVOJJKRDTYrTyA8TxFjNPGXOFj61TXUYRcpTkoqK2tt2R4o4xxk4STjOLtKMsnFreBftGYvWWq9q2eKOgU7R+M2WeaLVha+vG/b2gTgAAAAAAAGJbH5GTEtj8gKyACkrDg+rj6V7ExDg+rj6V7ExKgAAAAAAAAAADR01V1KE32taq/qy/U3jicp6lowjvk5cF/kCvwRPBmpzhNTmBtxZ5qMxFmZID3oDCqeI12uqi5L1PJfc2OVvJ7pEeeopLEQWxZc9Hc/Fdj+h45PVNWu49+D4pp/qWcD5Ro/GSjKzumnZp5NNbU0XXRWkE7Wfmt5Lp7k1TxP4kPwq9vnS+GfrXb57So61TCVObrRcJLZ2xmt8X2oD6VTmpK6PRT8PygUY/NZntcpt8/YC2grS5TRS+ZPzOnojS8MTrajvqWvbZdgdIAADEtj8jJiWx+QFZABSVhwfVx9K9iYhwfVx9K9iYlQAAAAAAAAAABVeVtW1SK3Q92/0LUUzllL8Zehe7A4kq5NQxBya1QxhsVna4FmpTNhSOdhZ3N6KAn0RG+Jhbs1m/LVZbSt6Aiufb7ebduMSyADS0royniabp1Y3W1SWUoS3xfYzdAHyrTvJivhbyzq0VsqQTvFfzx7PPYcWN97sfbmiuaT5G4etJzjrUJPbzdtRv0v7WApejcRSTWvTjL1Zn0PQWKpShq04wprbqwSjF+NkUjSvI+vh/jjLn6a2uCcZxXjHO/wBDGgMZV1406MJykpLNJ2jnnrPYkB9NAAAxLY/IyYlsfkBWQAUlYcH1cfSvYmIcH1cfSvYmJUAAAAAAAAAAAUflo/xv6F9y8FG5adf/AER+4FVqmhVTvdZHRmibQOC57FUoNfDrpy9Mfiftb6gdGlSnQkqdVWlqRl/dG/8Aj6HVoyujc5aYbq6y7Lwl7x/8uJycFVA7OiZatePinH8v8FmKlRnqzjLuyT+l8y2gAAAAAGLCxkAAAAMS2PyMmJbH5AVkAFJWHB9XH0r2JiHB9XH0r2JiVAAAAAAAAAAAFE5Yv/iH6Y+xe2UflNaVefhZcIoCszO1yFp3xV+7Tk/Zfc5GIiWj9n+Hzq1PTTX+p/YCwco6Ovhp742mv6Xd/lcpNKdmfRqsFJOL2NNPyaPmmIounOVN7YSceDsB2KNVNWLfgauvTjL+XPzWTPnlCbRceTNfWpyj3ZX4r/DA7IAAAAAAAAAAGJbH5GTEtj8gKyACkrBg+rj6V7ExBhH+HH0r2JbkqezB5uLgeweNYXA9A83GsB6IsRiFBXf0Xaz3rHH0/h6kkqlL49VNSp/vNX2x8fACWWm4J/FGSW9fEVXSNbXk57dZt8SKpj07puzWTTyafiuw1uc4AaeIZfORlDUwqf8AElKf52X+kodZZn0vREFDD0o7qceLV/uBvFK5WYbVxGstlSKl9Vk/sXPWK/yvpXhCfbGer9JJ/oBV6aLNyUnaU474p8G/1OJh8M32Hb0TRdKopO1rNPfZr/4BZAeIyvmthnWA9GTxcawHsHhMzcDJk83FwMiWz6GLiWz6AVoAFJdzDP4I+lexLrEGG+SPpXsSEqetYw5nmx5aA9641yNo8tAS84YdUhcTw4MCfnRz63mpKmzXnhG+1/QD3pLR9DEdbBOXZUi9Sa/qX3K5jOTc4Z0K0ai7lW0J/SSyfBHXqaLv+/PizWnoNd6f9zArbwtbnFTlSqKUnZO2tH+5ZWPotOsopRT+VKPnZWOBDRGrscuLZKsJNdrA7vSFvObygqKVB+Eov/u/yanNVERV41mnHVUk1Zp7GBoLSMaazaRq1OU8U7LPyIq2hqmtfo0ZeDqTtwub+Ao1qXy4OjDxjq63F5gd3k7jJzpuU4ThFv4Ndarllm0t2w6/OnFo1ar+aNvrc2ouQHQVU9c4aKue1cDc1zOuaiuewNjXM6xro9oCXWDll9DwmJMDggApLu4X5I+lexJY8YXq45r5V7E2W9EqeLDVPWW9C63oDw4mNQkut6F1vQETgObJbrehlvQEPNjmybLehlvQEHNGHRJ8vAzlvQGsqJl0TYdt6GW9AaqoGeY8DZy3oZb0BrcyhzJsZb0Zy3oDWVIzzRPlvRnLegIObM82TZb0Mt6Ai1BqEuW9DLegI9QzqnvLejOW9ARqIaJMt6MNq21bAK6DBkpJL7GAAAQAGTAAAwzIAAAAAACDAAwzJkAeWDIAwGZAAAAZMAAAAACAA8gAph//2Q=="/>
          <p:cNvSpPr>
            <a:spLocks noChangeAspect="1" noChangeArrowheads="1"/>
          </p:cNvSpPr>
          <p:nvPr/>
        </p:nvSpPr>
        <p:spPr bwMode="auto">
          <a:xfrm>
            <a:off x="155575" y="-1622425"/>
            <a:ext cx="3381375" cy="3381375"/>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037" name="AutoShape 13" descr="data:image/jpeg;base64,/9j/4AAQSkZJRgABAQAAAQABAAD/2wCEAAkGBxANBhANDA0NDg4QEBINDg0MDBINDw0MFBIWFyAdFxMYHSkiGRslJxMUITEjJzU3Ljo6FyszRDMvNzQ5LiwBCgoKDg0OGxAQGSwcICQsKywrLCwrKywsLC8sLCwsLCwsLCwsLCwsLCwsKzYsLS8sLCwsLCwsMSwsLCwsLCwsK//AABEIAOEA4QMBEQACEQEDEQH/xAAcAAEAAQUBAQAAAAAAAAAAAAAABgMEBQcIAQL/xABHEAABAgMBBw8KBQMFAAAAAAAAAQIDBBEFBxIxNYKywQYTFRchJDRRUnFzkZOx0RQlQVNhcoGSlNMiM1WhsyMyVEJio8PS/8QAGQEBAQADAQAAAAAAAAAAAAAAAAQBAgMF/8QAJhEBAAIBAwMEAwEBAAAAAAAAAAExAgMREgQTFEFRoeEyUoEhYf/aAAwDAQACEQMRAD8A3iAAAAAAAAAAAAAAAAAAAAAAAAAAAAAAAAAAAAAAAAAAAAAAIvq31XtsqFDRsLXo8W+VjFdeMaxtKq5aLxpRDlq6vB20tLuf8Q/bYj/4UDtn+Bw8mfZ38WPc22I/+FA7Z/gPJn2PFj3NtiP/AIUDtn+A8mfY8WPdfWZdVhOioydhJLXy3rYrX38K+X0OVURW8+D2oddPX5f5MbOWp0/GN4ndsCSnmRoaOY5FrxHdOugAAAAAAAAAAAAAAAAAAAAAAAAAA1RdnxnKdFEz2kfU3H9W9LUsBY1kwItmsiRId89b6q649MD3JgRfYhFllMSvxxiYXuwUt6n/AJYn/oxylnhC3tGxpdkhEeyHRzWK5q649aKicSqZjKd2JxjZBLd4BlN0lGnabV/FLrj2qCKyK6Ve9zobVasNHLW8atdxPZuYPaWYZI84b7gvvoaL7Dq4PsAAAAAAAAAAAAAAAAAAAAAAAAAaouz4zlOiiZ7SPqbj+relqWN1O4nh5f8AI4hyt6GFMkatlramLI3RPzVMxbGVNaW7wDKbpKtO0mr+LI3L189Lk6SrC0mdOlJPgzeY7p1cAAAAAAAAAAAAAAAAAAAAAAAAAaouz4zlOiiZ7SPqbj+relqWN1O4nh5f8jiHK3oYUyRq2Wtq4sjdE/NUzFsZU1pbvAMpukq07Sav4shcwx0uTpKsLS506VkuDN5jumVwAAAAAAAAAAAAAAAAAAAAAAAABqi7PjOU6KJntI+puP6t6WpY3U7ieHl/yOIcrehhTImrZa2tiyN0bu4zFsZU1rbvAMpukq07Sav4shcwx0uTpKsLS506VkuDN5jumVwAAAAAAAAAAAAAAAAABE9W+rNLKiQobZfX4kVHPWsXWmsYiomGi1Va/scdXV4em7tpaPc3/wB2Rjbaifp8P6tftnHyp9vn6dvEj9vj7NtqJ+nw/q1+2PKn2+fo8SP2+Ps22on6fD+rX7Y8qfb5+jxI/b4+zbaifp8P6tftjyp9vn6PEj9vj7NtqJ+nw/q1+2PKn2+fo8SP2+PtFtWGqh1qzMKI6A2BrTXMo2KsW+vlRcN6lMBy1NTnMTts7aWl24n/AHdktTuJ4eX/ACOJsrV4UyRq2Wlq4sjdG/NUzFsZU1/PS2vQLxXXu6i1RK4CjHLad02WPKNlfU15vnNdb/VwfhX8GCvp3eM6RrbejlOhv6tjQbq0RkNG7Hw1p6fK1T/rN/Jn9fn6aeLHv8Pvbaifp8P6tftjyp9vn6Y8SP2+Ps22on6fD+rX7Y8qfb5+jxI/b4+3rLrT79L6z23tfxXs0qup7EVmEz5U+3yeJ/34S3U3qylbSg38vERfQ5jvwxIbuJzfQv7cVSqJiUs4zCSNWqVQy1egAAAAAAAAAAABqW7NjeW6B2eR9TcLelqWAsiyIMWz2RIjXK5b6tHqibj1TAnMRZZTErscYmF5sDL8h3aO8THKW3CDYGX5Du0d4jlJwg2Bl+Q7tHeI5ScINgZfkO7R3iOUnCDYGX5Du0d4jlJwhfS0BsKAkOGlGpWiVVcKquFecxM7sxGyqYZfMViPhOY7da5Fa5K0q1UoBjtgZfkO7R3ibcpa8INgZfkO7R3iOUnCDYGX5Du0d4jlJwg2Bl+Q7tHeI5ScINgZfkO7R3iOUnCEbtOC2FaD4bEo1qoiIq13L1Fw/E6RO8OUxtKLanZ58tb8KLCe5q65euvVpfMVd1F40LcZ2RZRu6h1MTqx7Pa5eIohLMMyZYAAAAAAAAAAABqW7NjeW6B2eR9TcLelqWO1P4oh5f8AI4hyt6GFMhU1bFQFQFQFQFQFQFQFQFQFQPKgKgQ228bRfeTNQ7Y045WhEjjJnSJnFkIZdPahcVN5ijGk2VpObNQAAAAAAAAAAAaluzY4legdnkfU3C3palh7Em4bbLhtfFhtcl9VrojWqn43ehVIcondfjMbL3y+D6+D2zPExtLbeDy+D6+D2zPEbSbweXwfXwe2Z4jaTeDy+D6+D2zPEbSbweXwfXwe1Z4jaTeFaHEa5iOY5rmrgc1Uci/FDDL6qB45yI2qqiIm6qqtERAKKz0L10HtW+JnaWN4eeXwfXwe1Z4jaTeDy6D6+D2rfEbSbweXQfXQe1b4jaTeHnl8H18HtW+I2k3hFLWiI60ojmqjkVyUVq1RdxPSdcaccrQuSxkzpEziyEUuntQuKm82goxpNlaTmzUAAAAAAAAAAAGsrsNmRIiQZuE1YjYLHMiw2JV6NVUVHIn+pMNUTd/ek+vpzltMKen1Ix3iWoNmIPKX5FJu3KruQbMQuUvyKO3J3INmIXKX5FHbk7kGzELlL8ijtydyDZiFyl+RR25O5C5lZtsVFViqqItFqipumuWMxbbHKJpNLBXzTDy/5HHDK1GFL+pq2W1pr5ui9G7uMxbGVINMzDYUO+fuJWm4ld1SiI3TzOy12YhcpfkU27ctO5BsxC5S/Io7cncg2Yg8pfkUduTuQbMQuUvyKO3J3IeOtiFTcVy+xGqlesduTuQw1nrW0Ia8cRq/ud4Ty6f1C4qbzIUY0mytJzZqAAAAAAAAAAADH2vZyTEBWqGYlqPVFczv5p0RjaKq1VW1Sq+2mE5zg6xmwe1lE4ndamvBtzNrKJxO61HA5m1lE4ndajgczayicTutRwOayntTrrNiNY9FTXEV6V9m4T60bbKNDLeJSSwl81Q8vPcR5Wtwpf1NWy2tJfN8Xo3dxmLYypry3eB5TdJVp2k1KWFiWas1M3iez9yiI3TTOyZQ7msRzEWjt32qb8GvN97WUTid1qOBzNrKJxO61HA5m1lE4ndajgc17ZVzV7Jxr1au4td2q0MxgxObc2p+Q8nkkZxIdIcZllTLAAAAAAAAAAAAAHyrEXCiAfOst4kAay3iQBrLeJAGst4kA1RdmaiWrJ0Sn9KLnNI+puFnS1LDWIvmxmVnuIcrejhS/qatltaK7wi9G7uMxbGVNf27wTKbpKtO0mrTI3MkrbS1/wBukpwtLnTpKSgt8mbuJgKEyvrLeJAGst5KANZbxIB6kNvEgH2AAAAAAAAAAAAAAAAAAAADUt2nG0n0UXOaSdTcLOlqWDsVfNrMrPUgyt6OFL2pq2W9oLvGJ7ju4zFsZUgNu8Fym6SrTtHq0ydzDHS5OkqwtNnTpWS4M3mO6ZXAAAAAAAAAAAAAAAAAAAAAAAAAGpLtON5Loouc0k6m4WdLUsDY6+bmZWcpBlb0cKXtTVst59d5RPcd3GYtjKkDt3g3xbpK9O0erTKXMMdLk6SnC02dOlZLgzeY7plcAAAAAAAAAAAAAAAAAAAAAAAAAaku1Y4kuii5zSTqbhZ0vqj1krvBmVnKQZW9HCl5U1bKE8u84nuO7jMWxlSDW7wf4t0lenaPVplLmGOlydJThabOnSslwZvMd0yuAAAAAAAAAAAAAAAAAAAAAAAAANR3ascSXRRc5pJ1Por6X1R2y13i3KzlIMrelhS6qatlGdXekT3F7jMWxlSEW7+R8W6SvTR6rK3MMdLk6SnC02dOlZLgzeY7plcAAAAAAAAAAAAAAAAAAAAAAAAAaju145kuijZzSXqfRX0vqjdmLvJuVnKeflb0sKXVTVsozi70f7q9xmLYypCrd/J+LdJXpo9VlbmGOlydJThabOnSslwZvMd0yuAAAAAAAAAAAAAAAAAAAAAAAAANRXa8dSPRRs5pL1Por6X1RqzV3k3KzlPPyt6WFLqpq2UZtd6v91e4zFsZUhdu/lfFukr00Wqy1zDHS5OkpwtPnTpWS4M3mO6ZXAAAAAAAAAAAAAAAAAAAAAAAAAGorteOpHoo2c0l6n0V9N6ozZy7zblZynn5W9LClxU1bKU0u9n+6vcZi2MqQy3fy/l0lmmi1WXuYY6XJ0lGFp86dKyXBm8x3TK4AAAAAAAAAAAAAAAAAAAAAAAAA1Ddsx3I9FGzmkvU+ivpvVGJBd6N+Ocp5+VvSwpXqatlOaXez/dXuMxbGVIdbv8AZ8uks00Wqy9zDHS5OkowtPnTpWS4M3mO6ZXAAAAAAAAAAAAAAAAAAAAAAAAAGoLtmPJDoY2c0m6hX03qi8iu9W/HvU87K3pYUr1NWynMrvd3ur3GYtjKkPt7+35dJZpotVmLmGOlydJRhafOnSslwZvMd0yuAAAAAAAAAAAAAAAAAAAAAAAAANQXbceyHQxs5pN1CrpvVFZJd7J8e9TzsrenhSvU1bKcwv8AQd7qmYtjKkRt7B1aSzTRarMXMMdLk6SjC0+dOlZLgzeY7plcAAAAAAAAAAAAAAAAAAAAAAAAAagu249kOhjZzSbqFXTeqJyfB0+Peedlb08KVjVs+I/5DuZTMWxlSJ29g6tJZpotVmLmGOlydJRhafOnSslwZvMd0yuAAAAAAAAAAAAAAAAAAAAAAAAANQXbceyHRRs5pN1CrpkTk+Dp8e887K3p4UrGrZ8R/wAl3MvcZi2MqRO3sHVpLNNFqsxcwx0uTpKMLT506VkuDN5jumVwAAAAAAAAAAAAAAAAAAAAAAAABqC7bjyQ6KNnNJuoVdN6obLzKNhUVHV3cCIQZYzMvRxyiIVPLG8TupPExwlnnD5izTVhqiI6qoqYBGM7sTnGyNW9g+XSVaaXVZi5hjpcnSUYWnzp0rJcGbzHdMrgAAAAAAAAAAAAAAAAAAAAAAAACDXULAbP2e1262NBvnQYqJWl9SrVT0tW9TqTmXTUx5Q6aec4y0DPx48vHWHGY5qotK363ruZSadOIVdyZW+yr/b2imOEHOXmyr/b86jhBzlbzM0sTDgw4a1XnNojZrM7pjcul3Lat9RaKrURaYaV8Tpg5506Rk0pLt5junVgAAAAAAAAAAAAAAAAAAAAAAAABSmIDYjKOSoENt3ULCmHKqNTqNZxbxkjzrmDK4E6jXg25vnawZxJ1Dgc3qXMGVwJ1Dgc0m1N6jWSj75ESptGOzWct0yalG0Nmj0AAAAAAAAAAAAAAAAAAAAAAAAAAAHgAAB6AAAAAAAAAAAAAAB//9k="/>
          <p:cNvSpPr>
            <a:spLocks noChangeAspect="1" noChangeArrowheads="1"/>
          </p:cNvSpPr>
          <p:nvPr/>
        </p:nvSpPr>
        <p:spPr bwMode="auto">
          <a:xfrm>
            <a:off x="155575" y="-2887663"/>
            <a:ext cx="6019800" cy="6019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29" name="TextBox 28"/>
          <p:cNvSpPr txBox="1"/>
          <p:nvPr/>
        </p:nvSpPr>
        <p:spPr>
          <a:xfrm>
            <a:off x="4309373" y="44624"/>
            <a:ext cx="4834627" cy="646331"/>
          </a:xfrm>
          <a:prstGeom prst="rect">
            <a:avLst/>
          </a:prstGeom>
          <a:noFill/>
        </p:spPr>
        <p:txBody>
          <a:bodyPr wrap="square" rtlCol="0">
            <a:spAutoFit/>
          </a:bodyPr>
          <a:lstStyle/>
          <a:p>
            <a:pPr algn="r"/>
            <a:r>
              <a:rPr lang="en-GB" dirty="0" smtClean="0">
                <a:solidFill>
                  <a:schemeClr val="bg1"/>
                </a:solidFill>
                <a:latin typeface="Copperplate Gothic Bold" pitchFamily="34" charset="0"/>
              </a:rPr>
              <a:t>#2 Who decided what’s in there?</a:t>
            </a:r>
          </a:p>
          <a:p>
            <a:pPr algn="r"/>
            <a:r>
              <a:rPr lang="en-GB" dirty="0" smtClean="0">
                <a:solidFill>
                  <a:schemeClr val="bg1"/>
                </a:solidFill>
                <a:latin typeface="Copperplate Gothic Bold" pitchFamily="34" charset="0"/>
              </a:rPr>
              <a:t>Luke 11:45-54</a:t>
            </a:r>
            <a:endParaRPr lang="en-GB" sz="8000" dirty="0">
              <a:solidFill>
                <a:schemeClr val="bg1"/>
              </a:solidFill>
              <a:latin typeface="Copperplate Gothic Bold" pitchFamily="34" charset="0"/>
            </a:endParaRPr>
          </a:p>
        </p:txBody>
      </p:sp>
      <p:sp>
        <p:nvSpPr>
          <p:cNvPr id="12" name="Rectangle 11"/>
          <p:cNvSpPr/>
          <p:nvPr/>
        </p:nvSpPr>
        <p:spPr>
          <a:xfrm>
            <a:off x="0" y="2708920"/>
            <a:ext cx="3275856" cy="3024336"/>
          </a:xfrm>
          <a:prstGeom prst="rect">
            <a:avLst/>
          </a:prstGeom>
          <a:solidFill>
            <a:srgbClr val="558ED5">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p:cNvSpPr/>
          <p:nvPr/>
        </p:nvSpPr>
        <p:spPr>
          <a:xfrm>
            <a:off x="0" y="1484784"/>
            <a:ext cx="3275856" cy="1224136"/>
          </a:xfrm>
          <a:prstGeom prst="rect">
            <a:avLst/>
          </a:prstGeom>
          <a:solidFill>
            <a:srgbClr val="D05A73">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p:cNvSpPr txBox="1"/>
          <p:nvPr/>
        </p:nvSpPr>
        <p:spPr>
          <a:xfrm>
            <a:off x="0" y="1700808"/>
            <a:ext cx="3275856" cy="738664"/>
          </a:xfrm>
          <a:prstGeom prst="rect">
            <a:avLst/>
          </a:prstGeom>
          <a:noFill/>
        </p:spPr>
        <p:txBody>
          <a:bodyPr wrap="square" rtlCol="0">
            <a:spAutoFit/>
          </a:bodyPr>
          <a:lstStyle/>
          <a:p>
            <a:pPr algn="ctr"/>
            <a:r>
              <a:rPr lang="en-GB" sz="2400" dirty="0" smtClean="0">
                <a:solidFill>
                  <a:schemeClr val="bg1"/>
                </a:solidFill>
              </a:rPr>
              <a:t>New Testament</a:t>
            </a:r>
          </a:p>
          <a:p>
            <a:pPr algn="ctr"/>
            <a:r>
              <a:rPr lang="en-GB" dirty="0" smtClean="0">
                <a:solidFill>
                  <a:schemeClr val="bg1"/>
                </a:solidFill>
              </a:rPr>
              <a:t>27 books</a:t>
            </a:r>
            <a:endParaRPr lang="en-GB" dirty="0">
              <a:solidFill>
                <a:schemeClr val="bg1"/>
              </a:solidFill>
            </a:endParaRPr>
          </a:p>
        </p:txBody>
      </p:sp>
      <p:sp>
        <p:nvSpPr>
          <p:cNvPr id="15" name="TextBox 14"/>
          <p:cNvSpPr txBox="1"/>
          <p:nvPr/>
        </p:nvSpPr>
        <p:spPr>
          <a:xfrm>
            <a:off x="0" y="4149080"/>
            <a:ext cx="3275856" cy="738664"/>
          </a:xfrm>
          <a:prstGeom prst="rect">
            <a:avLst/>
          </a:prstGeom>
          <a:noFill/>
        </p:spPr>
        <p:txBody>
          <a:bodyPr wrap="square" rtlCol="0">
            <a:spAutoFit/>
          </a:bodyPr>
          <a:lstStyle/>
          <a:p>
            <a:pPr algn="ctr"/>
            <a:r>
              <a:rPr lang="en-GB" sz="2400" dirty="0" smtClean="0">
                <a:solidFill>
                  <a:schemeClr val="bg1"/>
                </a:solidFill>
              </a:rPr>
              <a:t>Old Testament</a:t>
            </a:r>
          </a:p>
          <a:p>
            <a:pPr algn="ctr"/>
            <a:r>
              <a:rPr lang="en-GB" dirty="0" smtClean="0">
                <a:solidFill>
                  <a:schemeClr val="bg1"/>
                </a:solidFill>
              </a:rPr>
              <a:t>39 books</a:t>
            </a:r>
            <a:endParaRPr lang="en-GB" dirty="0">
              <a:solidFill>
                <a:schemeClr val="bg1"/>
              </a:solidFill>
            </a:endParaRPr>
          </a:p>
        </p:txBody>
      </p:sp>
      <p:sp>
        <p:nvSpPr>
          <p:cNvPr id="16" name="TextBox 15"/>
          <p:cNvSpPr txBox="1"/>
          <p:nvPr/>
        </p:nvSpPr>
        <p:spPr>
          <a:xfrm>
            <a:off x="5004048" y="1268760"/>
            <a:ext cx="2748894" cy="584775"/>
          </a:xfrm>
          <a:prstGeom prst="rect">
            <a:avLst/>
          </a:prstGeom>
          <a:noFill/>
        </p:spPr>
        <p:txBody>
          <a:bodyPr wrap="none" rtlCol="0">
            <a:spAutoFit/>
          </a:bodyPr>
          <a:lstStyle/>
          <a:p>
            <a:r>
              <a:rPr lang="en-GB" sz="3200" dirty="0" smtClean="0">
                <a:solidFill>
                  <a:schemeClr val="bg1"/>
                </a:solidFill>
              </a:rPr>
              <a:t>Bible = “Books”</a:t>
            </a:r>
            <a:endParaRPr lang="en-GB" sz="3200" dirty="0">
              <a:solidFill>
                <a:schemeClr val="bg1"/>
              </a:solidFill>
            </a:endParaRPr>
          </a:p>
        </p:txBody>
      </p:sp>
      <p:pic>
        <p:nvPicPr>
          <p:cNvPr id="5122" name="Picture 2" descr="https://upload.wikimedia.org/wikipedia/commons/3/32/P52_recto.jpg"/>
          <p:cNvPicPr>
            <a:picLocks noChangeAspect="1" noChangeArrowheads="1"/>
          </p:cNvPicPr>
          <p:nvPr/>
        </p:nvPicPr>
        <p:blipFill>
          <a:blip r:embed="rId3" cstate="print"/>
          <a:srcRect/>
          <a:stretch>
            <a:fillRect/>
          </a:stretch>
        </p:blipFill>
        <p:spPr bwMode="auto">
          <a:xfrm>
            <a:off x="5148064" y="1844824"/>
            <a:ext cx="2271387" cy="3573042"/>
          </a:xfrm>
          <a:prstGeom prst="rect">
            <a:avLst/>
          </a:prstGeom>
          <a:noFill/>
        </p:spPr>
      </p:pic>
      <p:sp>
        <p:nvSpPr>
          <p:cNvPr id="17" name="TextBox 16"/>
          <p:cNvSpPr txBox="1"/>
          <p:nvPr/>
        </p:nvSpPr>
        <p:spPr>
          <a:xfrm>
            <a:off x="5004048" y="5385990"/>
            <a:ext cx="2614690" cy="923330"/>
          </a:xfrm>
          <a:prstGeom prst="rect">
            <a:avLst/>
          </a:prstGeom>
          <a:noFill/>
        </p:spPr>
        <p:txBody>
          <a:bodyPr wrap="none" rtlCol="0">
            <a:spAutoFit/>
          </a:bodyPr>
          <a:lstStyle/>
          <a:p>
            <a:pPr algn="ctr"/>
            <a:r>
              <a:rPr lang="en-GB" dirty="0" smtClean="0">
                <a:solidFill>
                  <a:schemeClr val="bg1"/>
                </a:solidFill>
              </a:rPr>
              <a:t>P52</a:t>
            </a:r>
          </a:p>
          <a:p>
            <a:pPr algn="ctr"/>
            <a:r>
              <a:rPr lang="en-GB" dirty="0" smtClean="0">
                <a:solidFill>
                  <a:schemeClr val="bg1"/>
                </a:solidFill>
              </a:rPr>
              <a:t>Fragment of John’s gospel</a:t>
            </a:r>
          </a:p>
          <a:p>
            <a:pPr algn="ctr"/>
            <a:r>
              <a:rPr lang="en-GB" dirty="0" smtClean="0">
                <a:solidFill>
                  <a:schemeClr val="bg1"/>
                </a:solidFill>
              </a:rPr>
              <a:t>~120AD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blinds(horizontal)">
                                      <p:cBhvr>
                                        <p:cTn id="7" dur="500"/>
                                        <p:tgtEl>
                                          <p:spTgt spid="5122"/>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blinds(horizontal)">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linds(horizontal)">
                                      <p:cBhvr>
                                        <p:cTn id="15" dur="500"/>
                                        <p:tgtEl>
                                          <p:spTgt spid="12"/>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blinds(horizontal)">
                                      <p:cBhvr>
                                        <p:cTn id="18" dur="500"/>
                                        <p:tgtEl>
                                          <p:spTgt spid="15"/>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blinds(horizontal)">
                                      <p:cBhvr>
                                        <p:cTn id="23" dur="500"/>
                                        <p:tgtEl>
                                          <p:spTgt spid="14"/>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blinds(horizontal)">
                                      <p:cBhvr>
                                        <p:cTn id="2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p:bldP spid="15" grpId="0"/>
      <p:bldP spid="1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lum bright="-28000" contrast="-50000"/>
          </a:blip>
          <a:srcRect/>
          <a:stretch>
            <a:fillRect/>
          </a:stretch>
        </p:blipFill>
        <p:spPr bwMode="auto">
          <a:xfrm>
            <a:off x="0" y="5026"/>
            <a:ext cx="9143999" cy="6852974"/>
          </a:xfrm>
          <a:prstGeom prst="rect">
            <a:avLst/>
          </a:prstGeom>
          <a:noFill/>
          <a:ln w="9525">
            <a:noFill/>
            <a:miter lim="800000"/>
            <a:headEnd/>
            <a:tailEnd/>
          </a:ln>
        </p:spPr>
      </p:pic>
      <p:sp>
        <p:nvSpPr>
          <p:cNvPr id="5" name="Rectangle 4"/>
          <p:cNvSpPr/>
          <p:nvPr/>
        </p:nvSpPr>
        <p:spPr>
          <a:xfrm>
            <a:off x="0" y="0"/>
            <a:ext cx="9144000" cy="6858000"/>
          </a:xfrm>
          <a:prstGeom prst="rect">
            <a:avLst/>
          </a:prstGeom>
          <a:noFill/>
          <a:ln w="63500">
            <a:solidFill>
              <a:srgbClr val="6D56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p:cNvSpPr txBox="1"/>
          <p:nvPr/>
        </p:nvSpPr>
        <p:spPr>
          <a:xfrm>
            <a:off x="2819400" y="-7441"/>
            <a:ext cx="2209799" cy="769441"/>
          </a:xfrm>
          <a:prstGeom prst="rect">
            <a:avLst/>
          </a:prstGeom>
          <a:noFill/>
        </p:spPr>
        <p:txBody>
          <a:bodyPr wrap="square" rtlCol="0">
            <a:spAutoFit/>
          </a:bodyPr>
          <a:lstStyle/>
          <a:p>
            <a:r>
              <a:rPr lang="en-GB" sz="4400" dirty="0" smtClean="0">
                <a:solidFill>
                  <a:schemeClr val="bg1"/>
                </a:solidFill>
                <a:latin typeface="Copperplate Gothic Bold" pitchFamily="34" charset="0"/>
              </a:rPr>
              <a:t>Bible</a:t>
            </a:r>
          </a:p>
        </p:txBody>
      </p:sp>
      <p:sp>
        <p:nvSpPr>
          <p:cNvPr id="7" name="TextBox 6"/>
          <p:cNvSpPr txBox="1"/>
          <p:nvPr/>
        </p:nvSpPr>
        <p:spPr>
          <a:xfrm>
            <a:off x="0" y="0"/>
            <a:ext cx="2895600" cy="707886"/>
          </a:xfrm>
          <a:prstGeom prst="rect">
            <a:avLst/>
          </a:prstGeom>
          <a:noFill/>
        </p:spPr>
        <p:txBody>
          <a:bodyPr wrap="square" rtlCol="0">
            <a:spAutoFit/>
          </a:bodyPr>
          <a:lstStyle/>
          <a:p>
            <a:pPr algn="r"/>
            <a:r>
              <a:rPr lang="en-GB" sz="2000" dirty="0" smtClean="0">
                <a:solidFill>
                  <a:schemeClr val="bg1"/>
                </a:solidFill>
                <a:latin typeface="Copperplate Gothic Bold" pitchFamily="34" charset="0"/>
              </a:rPr>
              <a:t>Getting your Head </a:t>
            </a:r>
          </a:p>
          <a:p>
            <a:pPr algn="r"/>
            <a:r>
              <a:rPr lang="en-GB" sz="2000" dirty="0" smtClean="0">
                <a:solidFill>
                  <a:schemeClr val="bg1"/>
                </a:solidFill>
                <a:latin typeface="Copperplate Gothic Bold" pitchFamily="34" charset="0"/>
              </a:rPr>
              <a:t>around the</a:t>
            </a:r>
            <a:endParaRPr lang="en-GB" sz="5400" dirty="0">
              <a:solidFill>
                <a:schemeClr val="bg1"/>
              </a:solidFill>
              <a:latin typeface="Copperplate Gothic Bold" pitchFamily="34" charset="0"/>
            </a:endParaRPr>
          </a:p>
        </p:txBody>
      </p:sp>
      <p:cxnSp>
        <p:nvCxnSpPr>
          <p:cNvPr id="11" name="Straight Connector 10"/>
          <p:cNvCxnSpPr/>
          <p:nvPr/>
        </p:nvCxnSpPr>
        <p:spPr>
          <a:xfrm>
            <a:off x="1295400" y="838200"/>
            <a:ext cx="6324600" cy="0"/>
          </a:xfrm>
          <a:prstGeom prst="line">
            <a:avLst/>
          </a:prstGeom>
          <a:ln w="25400">
            <a:solidFill>
              <a:srgbClr val="6D563F"/>
            </a:solidFill>
          </a:ln>
        </p:spPr>
        <p:style>
          <a:lnRef idx="1">
            <a:schemeClr val="accent1"/>
          </a:lnRef>
          <a:fillRef idx="0">
            <a:schemeClr val="accent1"/>
          </a:fillRef>
          <a:effectRef idx="0">
            <a:schemeClr val="accent1"/>
          </a:effectRef>
          <a:fontRef idx="minor">
            <a:schemeClr val="tx1"/>
          </a:fontRef>
        </p:style>
      </p:cxnSp>
      <p:sp>
        <p:nvSpPr>
          <p:cNvPr id="1028" name="AutoShape 4" descr="data:image/jpeg;base64,/9j/4AAQSkZJRgABAQAAAQABAAD/2wCEAAkGBxIPEBUPEBAPDw8PEBUQEA8PFhAODw0QFBEWFhQYFBQYHiggGBomHhQVITEhJSkrLi4vFx8zODMsNygtLisBCgoKDQ0OGhAQGiwlICUuLzI3NzcrLjc0LC0sKzcrLzcrNywtMS83LTcsNy81LTcsLC0sLCwsNywrLC8tKywsN//AABEIAOEA4QMBIgACEQEDEQH/xAAbAAEAAgMBAQAAAAAAAAAAAAAAAwYBBAUCB//EAEEQAAIBAgIFCgQDBwEJAAAAAAABAgMRBCEFEjFRkQYTFDNBUmFxcrEiMoHBI6HRB0JTYoKS4bIVFyRkk6LC8PH/xAAZAQEBAAMBAAAAAAAAAAAAAAAAAgEDBAX/xAApEQEAAgIABQMCBwAAAAAAAAAAAQIDEQQSITFBUXGhE4EFFCIjYXLh/9oADAMBAAIRAxEAPwD7LhcNBwi3GLbirtpZ5E3RYdyPBDB9XH0r2Jgwh6LDuR4IdFh3I8ETAMoeiw7keCHRYdyPBEwAh6LDuR4IdFh3I8ETACHosO5Hgh0WHcjwRMAIeiw7keCHRYdyPBEwAh6LDuR4IdFh3I8ETACHosO5Hgh0WHcjwRMAIeiw7keCHRYdyPBEwAh6LDuR4IdFh3I8ETACHosO5Hgh0WHcjwRMAIeiw7keCHRYdyPBEwAh6LDuR4IdFh3I8ETACHosO5HgjEsLC3yR4InMS2PyArN/IAFJWHB9XH0r2JiHB9XH0r2JiVAAAGLi5xeVXKKlo6g61T4pN6tKkvnrVGsor7vsMTOo2qlZvMVju6OP0hSw8HUrVIUqcdsptRRWav7RMLe1Oniq8V+/Tp2j9NZq5SHTqY+fScbPXqZ81QWVLDxexJdrta7f5kurzcsls2rsaNU2tPZ3Y8OGvS3WffUPouhuVeFxb1KdRxq/wqqdOp9E9v0O2mfGdJ4ZSSlF2fzRlHKUJLtTRfOQGn5Yug6dV3xGHahUf8SP7s/N2z8RXJO9SzxPB1jH9XF28x6f4tgMIybnnAAAAAAAAAAAAAAAAAAAGJbH5GTEtj8gKyACkrDg+rj6V7ExDg+rj6V7ExKgMGGB4qVFFOUnZJNtvYkj47isXLSmKljZX6PTbpYOD2akXnUtvk78C6/tP0hKnguYpu1XG1I4aDW1Rk7zf9qfEr2Gw0aUI04q0YRUUvBI1z1nTpp+3i5vNun2aEk45rKxDVxDqvUjZNfM3fLw8X4dnbuNrSEsko/NJ2T3Pf8AS1+Boyw+osuzt+5nTFb6e6CSlqTtnknZKzN3kxjOiaSgpfDHERdKTWxvbB+3E5NWvdZ7eyX6mppDH63MvZUpVL629Jxa9jRk/TG3qcDMZbTjntaJj4fe0ZNDQ+OjXpRnF3teEt6nHKSf1RvI6Y6vEtWazqWQDzUmoq7MsMtnnnEaFTFXfhuCrAdBTMpmjGqSKoBtghpVruzJgAAAAAAAABiWx+RkxLY/ICsgApKw4Pq4+lexMQ4Pq4+lexMSoDAYHz/ldTeI0rhqO2OHw9Su1/NN6kSStgJbjGNk1puo/wDkadv+o7nWlXkuy5praYmfd25se60/rHz1U2tRbqN9kFb6yd/ZRLdhKEKNCzS1dTWqN56143bZysBXsp3pxleavdfyRINPVZV6XNw16aurxWySXZexXPHlotjnwqmkac5ycqcqbi7fhuK+HLvbeO84s1J1YwlFRluTund2RvY3DTpP401fY84t/wDvmc3BV71ZVm21TV03nfVyjxlbga807iId/wCGVmt7ZJ8R8z0Xbkvyl6JiqqleWHrVJOSWbhJOylFduSSa/QuWH5ZQlUVOVKcNaWqpNxaabsn5bGfHMHX+Lb/k+gtwqUacZWbVNJqST2tv7kUteIdPFYeHtaJt3l9AwmkKVa/NVaVXVyfNyjPV87M0NL4v4tTu5vzZ82xlNYJU8Zh1zVWnXVOThZQq05/DaUVtR3KmmpTq2qRSc3ZSj8rklsaeayRtrliZ1Zw5uAtWObHO4+ejvKuSxrnGjiCaFc3PPdiNYkVY5MaxIqwHUVY6lCprRUt/uVl1ztaFqa1PykwOgAAAAAAAAYlsfkZMS2PyArIAKSsOD6uPpXsTEOD6uPpXsTEqDDMmGBTdOyjh9K4evPq8RRnh5Ps14vXgvzOvW0xRjsjfgY5W6F6dhpUk9SrFqpQqdyrHZ9Ox+DKVomcqzdKs1RxFP4atKXzqW9LtT3o57TNbe71MWOufFFvNek+3iXR/2yqMpxUVacnJN528OFuDOdiuUFSWUE290Vc2NI0cPRi+cneXj8V2v5UcGWnKuIksNgaetWllanCKSXelK9orxZE29XRThdxzdo9XO5T6axCjzEnqzqq2plrKDyba7DTwnJ3E1KS1YKjRdm6+IbpU6jtkoZa00rv5U9p9C5L/ALOVSqdJx1RYmu3fUV3Ti+y7ecuCXsRcosY69Z9yL1YLsUVl+Zspi31s583GVpHJi7R59ZUDEaDnh5q1WNf4df8ADjUjDbazlJKz8CR6ZqRdpwnF7M1lx2F1wUUnmk12p7GjjVIUKtSdKbcINuKlFuLtfIvk12c8cRzdbuJjtL866WHTvGM1WrPsWrmlxOtidJqrOlBJObqqba/dhC8pN+GziWX/AHW4OpRjKhOvh6kop68nzyl5xy/JoxV5AQwVB1aU5168esnJWbpbWoRWxJ5739ER9Odt35ukV1Xxv5alLEm3CucSMyeFY3vNdqNYkVc5EcQe+kAdN1y3aBpuNCN9sry4vL8rFO0Jg3iaqjnqR+KpLdG+zzf6n0GMbZLYskgMgAAAAAAAGJbH5GTEtj8gKyACkrDg+rj6V7ExDg+rj6V7ExKgAAYscjTXJ3DYyzrUk5x+WrC8KsfKazOwYsYmInuqt7UndZ1KmL9m2Dcrzniqi7s6smn59pZNE6IoYSPN4ejTpRe3UVnJ75Pa35m/YJGK0rXtDZk4jNkjV7TP3eK0bxaW1xaXnbI+TYnFak3Fp66lquPamnnfcfXSo8utCUpUpYlLVqxcVK2SqJtLPxW8qWqut9VOWKlP4F8DeV2fUNH6Po06cYwhBpRVpasW5ZbWz5bhJbL5tZXe0sOF0tUjT1FOSjHZbLLzMR/KrzXtVfm0ttl55EUsRTW2cF9UUGWObebbu+13N2OfYjKGtpzRlJ1nKg/hlnJL5Yyvnq+BoPRb7Gd+nSJlQQFNxNJ09p0NDaBr4pp2dOk9tSeV1/Ku32LKsNF7UsndbHZnZwmL2Kbvuls4gSaN0fDD01TpqyWbbzlN7295tgAAAAAAAAADEtj8jJiWx+QFZABSVhwfVx9K9iYhwfVx9K9iYlQAAAAAAAAc7T+ClXw86cbazScb5JtO9vyOiAPktTRuIpu0sPWXlCUlxjdEc8RKC+KE4+qMo+6PrtjE2krvYswPlOifxJOf7qyXiyxUYkVWpzlSVTvybXgr5flYnpgbVOJJKRDTYrTyA8TxFjNPGXOFj61TXUYRcpTkoqK2tt2R4o4xxk4STjOLtKMsnFreBftGYvWWq9q2eKOgU7R+M2WeaLVha+vG/b2gTgAAAAAAAGJbH5GTEtj8gKyACkrDg+rj6V7ExDg+rj6V7ExKgAAAAAAAAAADR01V1KE32taq/qy/U3jicp6lowjvk5cF/kCvwRPBmpzhNTmBtxZ5qMxFmZID3oDCqeI12uqi5L1PJfc2OVvJ7pEeeopLEQWxZc9Hc/Fdj+h45PVNWu49+D4pp/qWcD5Ro/GSjKzumnZp5NNbU0XXRWkE7Wfmt5Lp7k1TxP4kPwq9vnS+GfrXb57So61TCVObrRcJLZ2xmt8X2oD6VTmpK6PRT8PygUY/NZntcpt8/YC2grS5TRS+ZPzOnojS8MTrajvqWvbZdgdIAADEtj8jJiWx+QFZABSVhwfVx9K9iYhwfVx9K9iYlQAAAAAAAAAABVeVtW1SK3Q92/0LUUzllL8Zehe7A4kq5NQxBya1QxhsVna4FmpTNhSOdhZ3N6KAn0RG+Jhbs1m/LVZbSt6Aiufb7ebduMSyADS0royniabp1Y3W1SWUoS3xfYzdAHyrTvJivhbyzq0VsqQTvFfzx7PPYcWN97sfbmiuaT5G4etJzjrUJPbzdtRv0v7WApejcRSTWvTjL1Zn0PQWKpShq04wprbqwSjF+NkUjSvI+vh/jjLn6a2uCcZxXjHO/wBDGgMZV1406MJykpLNJ2jnnrPYkB9NAAAxLY/IyYlsfkBWQAUlYcH1cfSvYmIcH1cfSvYmJUAAAAAAAAAAAUflo/xv6F9y8FG5adf/AER+4FVqmhVTvdZHRmibQOC57FUoNfDrpy9Mfiftb6gdGlSnQkqdVWlqRl/dG/8Aj6HVoyujc5aYbq6y7Lwl7x/8uJycFVA7OiZatePinH8v8FmKlRnqzjLuyT+l8y2gAAAAAGLCxkAAAAMS2PyMmJbH5AVkAFJWHB9XH0r2JiHB9XH0r2JiVAAAAAAAAAAAFE5Yv/iH6Y+xe2UflNaVefhZcIoCszO1yFp3xV+7Tk/Zfc5GIiWj9n+Hzq1PTTX+p/YCwco6Ovhp742mv6Xd/lcpNKdmfRqsFJOL2NNPyaPmmIounOVN7YSceDsB2KNVNWLfgauvTjL+XPzWTPnlCbRceTNfWpyj3ZX4r/DA7IAAAAAAAAAAGJbH5GTEtj8gKyACkrBg+rj6V7ExBhH+HH0r2JbkqezB5uLgeweNYXA9A83GsB6IsRiFBXf0Xaz3rHH0/h6kkqlL49VNSp/vNX2x8fACWWm4J/FGSW9fEVXSNbXk57dZt8SKpj07puzWTTyafiuw1uc4AaeIZfORlDUwqf8AElKf52X+kodZZn0vREFDD0o7qceLV/uBvFK5WYbVxGstlSKl9Vk/sXPWK/yvpXhCfbGer9JJ/oBV6aLNyUnaU474p8G/1OJh8M32Hb0TRdKopO1rNPfZr/4BZAeIyvmthnWA9GTxcawHsHhMzcDJk83FwMiWz6GLiWz6AVoAFJdzDP4I+lexLrEGG+SPpXsSEqetYw5nmx5aA9641yNo8tAS84YdUhcTw4MCfnRz63mpKmzXnhG+1/QD3pLR9DEdbBOXZUi9Sa/qX3K5jOTc4Z0K0ai7lW0J/SSyfBHXqaLv+/PizWnoNd6f9zArbwtbnFTlSqKUnZO2tH+5ZWPotOsopRT+VKPnZWOBDRGrscuLZKsJNdrA7vSFvObygqKVB+Eov/u/yanNVERV41mnHVUk1Zp7GBoLSMaazaRq1OU8U7LPyIq2hqmtfo0ZeDqTtwub+Ao1qXy4OjDxjq63F5gd3k7jJzpuU4ThFv4Ndarllm0t2w6/OnFo1ar+aNvrc2ouQHQVU9c4aKue1cDc1zOuaiuewNjXM6xro9oCXWDll9DwmJMDggApLu4X5I+lexJY8YXq45r5V7E2W9EqeLDVPWW9C63oDw4mNQkut6F1vQETgObJbrehlvQEPNjmybLehlvQEHNGHRJ8vAzlvQGsqJl0TYdt6GW9AaqoGeY8DZy3oZb0BrcyhzJsZb0Zy3oDWVIzzRPlvRnLegIObM82TZb0Mt6Ai1BqEuW9DLegI9QzqnvLejOW9ARqIaJMt6MNq21bAK6DBkpJL7GAAAQAGTAAAwzIAAAAAACDAAwzJkAeWDIAwGZAAAAZMAAAAACAA8gAph//2Q=="/>
          <p:cNvSpPr>
            <a:spLocks noChangeAspect="1" noChangeArrowheads="1"/>
          </p:cNvSpPr>
          <p:nvPr/>
        </p:nvSpPr>
        <p:spPr bwMode="auto">
          <a:xfrm>
            <a:off x="155575" y="-1622425"/>
            <a:ext cx="3381375" cy="3381375"/>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037" name="AutoShape 13" descr="data:image/jpeg;base64,/9j/4AAQSkZJRgABAQAAAQABAAD/2wCEAAkGBxANBhANDA0NDg4QEBINDg0MDBINDw0MFBIWFyAdFxMYHSkiGRslJxMUITEjJzU3Ljo6FyszRDMvNzQ5LiwBCgoKDg0OGxAQGSwcICQsKywrLCwrKywsLC8sLCwsLCwsLCwsLCwsLCwsKzYsLS8sLCwsLCwsMSwsLCwsLCwsK//AABEIAOEA4QMBEQACEQEDEQH/xAAcAAEAAQUBAQAAAAAAAAAAAAAABgMEBQcIAQL/xABHEAABAgMBBw8KBQMFAAAAAAAAAQIDBBEFBxIxNYKywQYTFRchJDRRUnFzkZOx0RQlQVNhcoGSlNMiM1WhsyMyVEJio8PS/8QAGQEBAQADAQAAAAAAAAAAAAAAAAQBAgMF/8QAJhEBAAIBAwMEAwEBAAAAAAAAAAExAgMREgQTFEFRoeEyUoEhYf/aAAwDAQACEQMRAD8A3iAAAAAAAAAAAAAAAAAAAAAAAAAAAAAAAAAAAAAAAAAAAAAAIvq31XtsqFDRsLXo8W+VjFdeMaxtKq5aLxpRDlq6vB20tLuf8Q/bYj/4UDtn+Bw8mfZ38WPc22I/+FA7Z/gPJn2PFj3NtiP/AIUDtn+A8mfY8WPdfWZdVhOioydhJLXy3rYrX38K+X0OVURW8+D2oddPX5f5MbOWp0/GN4ndsCSnmRoaOY5FrxHdOugAAAAAAAAAAAAAAAAAAAAAAAAAA1RdnxnKdFEz2kfU3H9W9LUsBY1kwItmsiRId89b6q649MD3JgRfYhFllMSvxxiYXuwUt6n/AJYn/oxylnhC3tGxpdkhEeyHRzWK5q649aKicSqZjKd2JxjZBLd4BlN0lGnabV/FLrj2qCKyK6Ve9zobVasNHLW8atdxPZuYPaWYZI84b7gvvoaL7Dq4PsAAAAAAAAAAAAAAAAAAAAAAAAAaouz4zlOiiZ7SPqbj+relqWN1O4nh5f8AI4hyt6GFMkatlramLI3RPzVMxbGVNaW7wDKbpKtO0mr+LI3L189Lk6SrC0mdOlJPgzeY7p1cAAAAAAAAAAAAAAAAAAAAAAAAAaouz4zlOiiZ7SPqbj+relqWN1O4nh5f8jiHK3oYUyRq2Wtq4sjdE/NUzFsZU1pbvAMpukq07Sav4shcwx0uTpKsLS506VkuDN5jumVwAAAAAAAAAAAAAAAAAAAAAAAABqi7PjOU6KJntI+puP6t6WpY3U7ieHl/yOIcrehhTImrZa2tiyN0bu4zFsZU1rbvAMpukq07Sav4shcwx0uTpKsLS506VkuDN5jumVwAAAAAAAAAAAAAAAAABE9W+rNLKiQobZfX4kVHPWsXWmsYiomGi1Va/scdXV4em7tpaPc3/wB2Rjbaifp8P6tftnHyp9vn6dvEj9vj7NtqJ+nw/q1+2PKn2+fo8SP2+Ps22on6fD+rX7Y8qfb5+jxI/b4+zbaifp8P6tftjyp9vn6PEj9vj7NtqJ+nw/q1+2PKn2+fo8SP2+PtFtWGqh1qzMKI6A2BrTXMo2KsW+vlRcN6lMBy1NTnMTts7aWl24n/AHdktTuJ4eX/ACOJsrV4UyRq2Wlq4sjdG/NUzFsZU1/PS2vQLxXXu6i1RK4CjHLad02WPKNlfU15vnNdb/VwfhX8GCvp3eM6RrbejlOhv6tjQbq0RkNG7Hw1p6fK1T/rN/Jn9fn6aeLHv8Pvbaifp8P6tftjyp9vn6Y8SP2+Ps22on6fD+rX7Y8qfb5+jxI/b4+3rLrT79L6z23tfxXs0qup7EVmEz5U+3yeJ/34S3U3qylbSg38vERfQ5jvwxIbuJzfQv7cVSqJiUs4zCSNWqVQy1egAAAAAAAAAAABqW7NjeW6B2eR9TcLelqWAsiyIMWz2RIjXK5b6tHqibj1TAnMRZZTErscYmF5sDL8h3aO8THKW3CDYGX5Du0d4jlJwg2Bl+Q7tHeI5ScINgZfkO7R3iOUnCDYGX5Du0d4jlJwhfS0BsKAkOGlGpWiVVcKquFecxM7sxGyqYZfMViPhOY7da5Fa5K0q1UoBjtgZfkO7R3ibcpa8INgZfkO7R3iOUnCDYGX5Du0d4jlJwg2Bl+Q7tHeI5ScINgZfkO7R3iOUnCEbtOC2FaD4bEo1qoiIq13L1Fw/E6RO8OUxtKLanZ58tb8KLCe5q65euvVpfMVd1F40LcZ2RZRu6h1MTqx7Pa5eIohLMMyZYAAAAAAAAAAABqW7NjeW6B2eR9TcLelqWO1P4oh5f8AI4hyt6GFMhU1bFQFQFQFQFQFQFQFQFQFQPKgKgQ228bRfeTNQ7Y045WhEjjJnSJnFkIZdPahcVN5ijGk2VpObNQAAAAAAAAAAAaluzY4legdnkfU3C3palh7Em4bbLhtfFhtcl9VrojWqn43ehVIcondfjMbL3y+D6+D2zPExtLbeDy+D6+D2zPEbSbweXwfXwe2Z4jaTeDy+D6+D2zPEbSbweXwfXwe1Z4jaTeFaHEa5iOY5rmrgc1Uci/FDDL6qB45yI2qqiIm6qqtERAKKz0L10HtW+JnaWN4eeXwfXwe1Z4jaTeDy6D6+D2rfEbSbweXQfXQe1b4jaTeHnl8H18HtW+I2k3hFLWiI60ojmqjkVyUVq1RdxPSdcaccrQuSxkzpEziyEUuntQuKm82goxpNlaTmzUAAAAAAAAAAAGsrsNmRIiQZuE1YjYLHMiw2JV6NVUVHIn+pMNUTd/ek+vpzltMKen1Ix3iWoNmIPKX5FJu3KruQbMQuUvyKO3J3INmIXKX5FHbk7kGzELlL8ijtydyDZiFyl+RR25O5C5lZtsVFViqqItFqipumuWMxbbHKJpNLBXzTDy/5HHDK1GFL+pq2W1pr5ui9G7uMxbGVINMzDYUO+fuJWm4ld1SiI3TzOy12YhcpfkU27ctO5BsxC5S/Io7cncg2Yg8pfkUduTuQbMQuUvyKO3J3IeOtiFTcVy+xGqlesduTuQw1nrW0Ia8cRq/ud4Ty6f1C4qbzIUY0mytJzZqAAAAAAAAAAADH2vZyTEBWqGYlqPVFczv5p0RjaKq1VW1Sq+2mE5zg6xmwe1lE4ndamvBtzNrKJxO61HA5m1lE4ndajgczayicTutRwOayntTrrNiNY9FTXEV6V9m4T60bbKNDLeJSSwl81Q8vPcR5Wtwpf1NWy2tJfN8Xo3dxmLYypry3eB5TdJVp2k1KWFiWas1M3iez9yiI3TTOyZQ7msRzEWjt32qb8GvN97WUTid1qOBzNrKJxO61HA5m1lE4ndajgc17ZVzV7Jxr1au4td2q0MxgxObc2p+Q8nkkZxIdIcZllTLAAAAAAAAAAAAAHyrEXCiAfOst4kAay3iQBrLeJAGst4kA1RdmaiWrJ0Sn9KLnNI+puFnS1LDWIvmxmVnuIcrejhS/qatltaK7wi9G7uMxbGVNf27wTKbpKtO0mrTI3MkrbS1/wBukpwtLnTpKSgt8mbuJgKEyvrLeJAGst5KANZbxIB6kNvEgH2AAAAAAAAAAAAAAAAAAAADUt2nG0n0UXOaSdTcLOlqWDsVfNrMrPUgyt6OFL2pq2W9oLvGJ7ju4zFsZUgNu8Fym6SrTtHq0ydzDHS5OkqwtNnTpWS4M3mO6ZXAAAAAAAAAAAAAAAAAAAAAAAAAGpLtON5Loouc0k6m4WdLUsDY6+bmZWcpBlb0cKXtTVst59d5RPcd3GYtjKkDt3g3xbpK9O0erTKXMMdLk6SnC02dOlZLgzeY7plcAAAAAAAAAAAAAAAAAAAAAAAAAaku1Y4kuii5zSTqbhZ0vqj1krvBmVnKQZW9HCl5U1bKE8u84nuO7jMWxlSDW7wf4t0lenaPVplLmGOlydJThabOnSslwZvMd0yuAAAAAAAAAAAAAAAAAAAAAAAAANR3ascSXRRc5pJ1Por6X1R2y13i3KzlIMrelhS6qatlGdXekT3F7jMWxlSEW7+R8W6SvTR6rK3MMdLk6SnC02dOlZLgzeY7plcAAAAAAAAAAAAAAAAAAAAAAAAAaju145kuijZzSXqfRX0vqjdmLvJuVnKeflb0sKXVTVsozi70f7q9xmLYypCrd/J+LdJXpo9VlbmGOlydJThabOnSslwZvMd0yuAAAAAAAAAAAAAAAAAAAAAAAAANRXa8dSPRRs5pL1Por6X1RqzV3k3KzlPPyt6WFLqpq2UZtd6v91e4zFsZUhdu/lfFukr00Wqy1zDHS5OkpwtPnTpWS4M3mO6ZXAAAAAAAAAAAAAAAAAAAAAAAAAGorteOpHoo2c0l6n0V9N6ozZy7zblZynn5W9LClxU1bKU0u9n+6vcZi2MqQy3fy/l0lmmi1WXuYY6XJ0lGFp86dKyXBm8x3TK4AAAAAAAAAAAAAAAAAAAAAAAAA1Ddsx3I9FGzmkvU+ivpvVGJBd6N+Ocp5+VvSwpXqatlOaXez/dXuMxbGVIdbv8AZ8uks00Wqy9zDHS5OkowtPnTpWS4M3mO6ZXAAAAAAAAAAAAAAAAAAAAAAAAAGoLtmPJDoY2c0m6hX03qi8iu9W/HvU87K3pYUr1NWynMrvd3ur3GYtjKkPt7+35dJZpotVmLmGOlydJRhafOnSslwZvMd0yuAAAAAAAAAAAAAAAAAAAAAAAAANQXbceyHQxs5pN1CrpvVFZJd7J8e9TzsrenhSvU1bKcwv8AQd7qmYtjKkRt7B1aSzTRarMXMMdLk6SjC0+dOlZLgzeY7plcAAAAAAAAAAAAAAAAAAAAAAAAAagu249kOhjZzSbqFXTeqJyfB0+Peedlb08KVjVs+I/5DuZTMWxlSJ29g6tJZpotVmLmGOlydJRhafOnSslwZvMd0yuAAAAAAAAAAAAAAAAAAAAAAAAANQXbceyHRRs5pN1CrpkTk+Dp8e887K3p4UrGrZ8R/wAl3MvcZi2MqRO3sHVpLNNFqsxcwx0uTpKMLT506VkuDN5jumVwAAAAAAAAAAAAAAAAAAAAAAAABqC7bjyQ6KNnNJuoVdN6obLzKNhUVHV3cCIQZYzMvRxyiIVPLG8TupPExwlnnD5izTVhqiI6qoqYBGM7sTnGyNW9g+XSVaaXVZi5hjpcnSUYWnzp0rJcGbzHdMrgAAAAAAAAAAAAAAAAAAAAAAAACDXULAbP2e1262NBvnQYqJWl9SrVT0tW9TqTmXTUx5Q6aec4y0DPx48vHWHGY5qotK363ruZSadOIVdyZW+yr/b2imOEHOXmyr/b86jhBzlbzM0sTDgw4a1XnNojZrM7pjcul3Lat9RaKrURaYaV8Tpg5506Rk0pLt5junVgAAAAAAAAAAAAAAAAAAAAAAAABSmIDYjKOSoENt3ULCmHKqNTqNZxbxkjzrmDK4E6jXg25vnawZxJ1Dgc3qXMGVwJ1Dgc0m1N6jWSj75ESptGOzWct0yalG0Nmj0AAAAAAAAAAAAAAAAAAAAAAAAAAAHgAAB6AAAAAAAAAAAAAAB//9k="/>
          <p:cNvSpPr>
            <a:spLocks noChangeAspect="1" noChangeArrowheads="1"/>
          </p:cNvSpPr>
          <p:nvPr/>
        </p:nvSpPr>
        <p:spPr bwMode="auto">
          <a:xfrm>
            <a:off x="155575" y="-2887663"/>
            <a:ext cx="6019800" cy="6019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25" name="TextBox 24"/>
          <p:cNvSpPr txBox="1"/>
          <p:nvPr/>
        </p:nvSpPr>
        <p:spPr>
          <a:xfrm>
            <a:off x="683568" y="1340768"/>
            <a:ext cx="1480598" cy="1846659"/>
          </a:xfrm>
          <a:prstGeom prst="rect">
            <a:avLst/>
          </a:prstGeom>
          <a:noFill/>
        </p:spPr>
        <p:txBody>
          <a:bodyPr wrap="none" rtlCol="0">
            <a:spAutoFit/>
          </a:bodyPr>
          <a:lstStyle/>
          <a:p>
            <a:r>
              <a:rPr lang="en-US" sz="2400" b="1" dirty="0" smtClean="0">
                <a:solidFill>
                  <a:schemeClr val="bg1"/>
                </a:solidFill>
              </a:rPr>
              <a:t>Law</a:t>
            </a:r>
          </a:p>
          <a:p>
            <a:r>
              <a:rPr lang="en-US" dirty="0" smtClean="0">
                <a:solidFill>
                  <a:schemeClr val="bg1"/>
                </a:solidFill>
              </a:rPr>
              <a:t>Genesis</a:t>
            </a:r>
          </a:p>
          <a:p>
            <a:r>
              <a:rPr lang="en-US" dirty="0" smtClean="0">
                <a:solidFill>
                  <a:schemeClr val="bg1"/>
                </a:solidFill>
              </a:rPr>
              <a:t>Exodus</a:t>
            </a:r>
          </a:p>
          <a:p>
            <a:r>
              <a:rPr lang="en-US" dirty="0" smtClean="0">
                <a:solidFill>
                  <a:schemeClr val="bg1"/>
                </a:solidFill>
              </a:rPr>
              <a:t>Leviticus</a:t>
            </a:r>
          </a:p>
          <a:p>
            <a:r>
              <a:rPr lang="en-US" dirty="0" smtClean="0">
                <a:solidFill>
                  <a:schemeClr val="bg1"/>
                </a:solidFill>
              </a:rPr>
              <a:t>Numbers</a:t>
            </a:r>
          </a:p>
          <a:p>
            <a:r>
              <a:rPr lang="en-US" dirty="0" smtClean="0">
                <a:solidFill>
                  <a:schemeClr val="bg1"/>
                </a:solidFill>
              </a:rPr>
              <a:t>Deuteronomy</a:t>
            </a:r>
            <a:endParaRPr lang="en-GB" dirty="0">
              <a:solidFill>
                <a:schemeClr val="bg1"/>
              </a:solidFill>
            </a:endParaRPr>
          </a:p>
        </p:txBody>
      </p:sp>
      <p:sp>
        <p:nvSpPr>
          <p:cNvPr id="26" name="TextBox 25"/>
          <p:cNvSpPr txBox="1"/>
          <p:nvPr/>
        </p:nvSpPr>
        <p:spPr>
          <a:xfrm>
            <a:off x="2915816" y="1340768"/>
            <a:ext cx="1766766" cy="3508653"/>
          </a:xfrm>
          <a:prstGeom prst="rect">
            <a:avLst/>
          </a:prstGeom>
          <a:noFill/>
        </p:spPr>
        <p:txBody>
          <a:bodyPr wrap="none" rtlCol="0">
            <a:spAutoFit/>
          </a:bodyPr>
          <a:lstStyle/>
          <a:p>
            <a:r>
              <a:rPr lang="en-US" sz="2400" b="1" dirty="0" smtClean="0">
                <a:solidFill>
                  <a:schemeClr val="bg1"/>
                </a:solidFill>
              </a:rPr>
              <a:t>Prophets</a:t>
            </a:r>
          </a:p>
          <a:p>
            <a:r>
              <a:rPr lang="en-US" b="1" i="1" dirty="0" smtClean="0">
                <a:solidFill>
                  <a:schemeClr val="bg1"/>
                </a:solidFill>
              </a:rPr>
              <a:t>Former prophets</a:t>
            </a:r>
          </a:p>
          <a:p>
            <a:r>
              <a:rPr lang="en-US" dirty="0" smtClean="0">
                <a:solidFill>
                  <a:schemeClr val="bg1"/>
                </a:solidFill>
              </a:rPr>
              <a:t>Joshua</a:t>
            </a:r>
          </a:p>
          <a:p>
            <a:r>
              <a:rPr lang="en-US" dirty="0" smtClean="0">
                <a:solidFill>
                  <a:schemeClr val="bg1"/>
                </a:solidFill>
              </a:rPr>
              <a:t>Judges</a:t>
            </a:r>
          </a:p>
          <a:p>
            <a:r>
              <a:rPr lang="en-US" dirty="0" smtClean="0">
                <a:solidFill>
                  <a:schemeClr val="bg1"/>
                </a:solidFill>
              </a:rPr>
              <a:t>Samuel</a:t>
            </a:r>
          </a:p>
          <a:p>
            <a:r>
              <a:rPr lang="en-US" dirty="0" smtClean="0">
                <a:solidFill>
                  <a:schemeClr val="bg1"/>
                </a:solidFill>
              </a:rPr>
              <a:t>Kings</a:t>
            </a:r>
          </a:p>
          <a:p>
            <a:endParaRPr lang="en-US" dirty="0">
              <a:solidFill>
                <a:schemeClr val="bg1"/>
              </a:solidFill>
            </a:endParaRPr>
          </a:p>
          <a:p>
            <a:r>
              <a:rPr lang="en-US" b="1" i="1" dirty="0" smtClean="0">
                <a:solidFill>
                  <a:schemeClr val="bg1"/>
                </a:solidFill>
              </a:rPr>
              <a:t>Latter prophets</a:t>
            </a:r>
          </a:p>
          <a:p>
            <a:r>
              <a:rPr lang="en-US" dirty="0" smtClean="0">
                <a:solidFill>
                  <a:schemeClr val="bg1"/>
                </a:solidFill>
              </a:rPr>
              <a:t>Isaiah</a:t>
            </a:r>
          </a:p>
          <a:p>
            <a:r>
              <a:rPr lang="en-US" dirty="0" smtClean="0">
                <a:solidFill>
                  <a:schemeClr val="bg1"/>
                </a:solidFill>
              </a:rPr>
              <a:t>Jeremiah</a:t>
            </a:r>
          </a:p>
          <a:p>
            <a:r>
              <a:rPr lang="en-US" dirty="0" smtClean="0">
                <a:solidFill>
                  <a:schemeClr val="bg1"/>
                </a:solidFill>
              </a:rPr>
              <a:t>Ezekiel</a:t>
            </a:r>
          </a:p>
          <a:p>
            <a:r>
              <a:rPr lang="en-US" dirty="0" smtClean="0">
                <a:solidFill>
                  <a:schemeClr val="bg1"/>
                </a:solidFill>
              </a:rPr>
              <a:t>The Twelve</a:t>
            </a:r>
            <a:endParaRPr lang="en-GB" dirty="0">
              <a:solidFill>
                <a:schemeClr val="bg1"/>
              </a:solidFill>
            </a:endParaRPr>
          </a:p>
        </p:txBody>
      </p:sp>
      <p:sp>
        <p:nvSpPr>
          <p:cNvPr id="27" name="TextBox 26"/>
          <p:cNvSpPr txBox="1"/>
          <p:nvPr/>
        </p:nvSpPr>
        <p:spPr>
          <a:xfrm>
            <a:off x="5868144" y="1340768"/>
            <a:ext cx="1616212" cy="4893647"/>
          </a:xfrm>
          <a:prstGeom prst="rect">
            <a:avLst/>
          </a:prstGeom>
          <a:noFill/>
        </p:spPr>
        <p:txBody>
          <a:bodyPr wrap="none" rtlCol="0">
            <a:spAutoFit/>
          </a:bodyPr>
          <a:lstStyle/>
          <a:p>
            <a:r>
              <a:rPr lang="en-US" sz="2400" b="1" dirty="0" smtClean="0">
                <a:solidFill>
                  <a:schemeClr val="bg1"/>
                </a:solidFill>
              </a:rPr>
              <a:t>Writings</a:t>
            </a:r>
          </a:p>
          <a:p>
            <a:r>
              <a:rPr lang="en-US" b="1" i="1" dirty="0" smtClean="0">
                <a:solidFill>
                  <a:schemeClr val="bg1"/>
                </a:solidFill>
              </a:rPr>
              <a:t>Poetry</a:t>
            </a:r>
          </a:p>
          <a:p>
            <a:r>
              <a:rPr lang="en-US" dirty="0" smtClean="0">
                <a:solidFill>
                  <a:schemeClr val="bg1"/>
                </a:solidFill>
              </a:rPr>
              <a:t>Psalms</a:t>
            </a:r>
          </a:p>
          <a:p>
            <a:r>
              <a:rPr lang="en-US" dirty="0" smtClean="0">
                <a:solidFill>
                  <a:schemeClr val="bg1"/>
                </a:solidFill>
              </a:rPr>
              <a:t>Proverbs</a:t>
            </a:r>
          </a:p>
          <a:p>
            <a:r>
              <a:rPr lang="en-US" dirty="0" smtClean="0">
                <a:solidFill>
                  <a:schemeClr val="bg1"/>
                </a:solidFill>
              </a:rPr>
              <a:t>Job</a:t>
            </a:r>
          </a:p>
          <a:p>
            <a:endParaRPr lang="en-US" dirty="0">
              <a:solidFill>
                <a:schemeClr val="bg1"/>
              </a:solidFill>
            </a:endParaRPr>
          </a:p>
          <a:p>
            <a:r>
              <a:rPr lang="en-US" b="1" i="1" dirty="0" smtClean="0">
                <a:solidFill>
                  <a:schemeClr val="bg1"/>
                </a:solidFill>
              </a:rPr>
              <a:t>Five Scrolls</a:t>
            </a:r>
          </a:p>
          <a:p>
            <a:r>
              <a:rPr lang="en-US" dirty="0" smtClean="0">
                <a:solidFill>
                  <a:schemeClr val="bg1"/>
                </a:solidFill>
              </a:rPr>
              <a:t>Song of Songs</a:t>
            </a:r>
          </a:p>
          <a:p>
            <a:r>
              <a:rPr lang="en-US" dirty="0" smtClean="0">
                <a:solidFill>
                  <a:schemeClr val="bg1"/>
                </a:solidFill>
              </a:rPr>
              <a:t>Ruth</a:t>
            </a:r>
          </a:p>
          <a:p>
            <a:r>
              <a:rPr lang="en-US" dirty="0" smtClean="0">
                <a:solidFill>
                  <a:schemeClr val="bg1"/>
                </a:solidFill>
              </a:rPr>
              <a:t>Lamentations</a:t>
            </a:r>
          </a:p>
          <a:p>
            <a:r>
              <a:rPr lang="en-US" dirty="0" smtClean="0">
                <a:solidFill>
                  <a:schemeClr val="bg1"/>
                </a:solidFill>
              </a:rPr>
              <a:t>Esther</a:t>
            </a:r>
          </a:p>
          <a:p>
            <a:r>
              <a:rPr lang="en-US" dirty="0" smtClean="0">
                <a:solidFill>
                  <a:schemeClr val="bg1"/>
                </a:solidFill>
              </a:rPr>
              <a:t>Ecclesiastes</a:t>
            </a:r>
          </a:p>
          <a:p>
            <a:endParaRPr lang="en-US" dirty="0">
              <a:solidFill>
                <a:schemeClr val="bg1"/>
              </a:solidFill>
            </a:endParaRPr>
          </a:p>
          <a:p>
            <a:r>
              <a:rPr lang="en-US" b="1" i="1" dirty="0" smtClean="0">
                <a:solidFill>
                  <a:schemeClr val="bg1"/>
                </a:solidFill>
              </a:rPr>
              <a:t>History</a:t>
            </a:r>
          </a:p>
          <a:p>
            <a:r>
              <a:rPr lang="en-US" dirty="0" smtClean="0">
                <a:solidFill>
                  <a:schemeClr val="bg1"/>
                </a:solidFill>
              </a:rPr>
              <a:t>Daniel</a:t>
            </a:r>
          </a:p>
          <a:p>
            <a:r>
              <a:rPr lang="en-US" dirty="0" smtClean="0">
                <a:solidFill>
                  <a:schemeClr val="bg1"/>
                </a:solidFill>
              </a:rPr>
              <a:t>Ezra-Nehemiah</a:t>
            </a:r>
          </a:p>
          <a:p>
            <a:r>
              <a:rPr lang="en-US" dirty="0" smtClean="0">
                <a:solidFill>
                  <a:schemeClr val="bg1"/>
                </a:solidFill>
              </a:rPr>
              <a:t>Chronicles</a:t>
            </a:r>
            <a:endParaRPr lang="en-GB" dirty="0">
              <a:solidFill>
                <a:schemeClr val="bg1"/>
              </a:solidFill>
            </a:endParaRPr>
          </a:p>
        </p:txBody>
      </p:sp>
      <p:sp>
        <p:nvSpPr>
          <p:cNvPr id="29" name="TextBox 28"/>
          <p:cNvSpPr txBox="1"/>
          <p:nvPr/>
        </p:nvSpPr>
        <p:spPr>
          <a:xfrm>
            <a:off x="4309373" y="44624"/>
            <a:ext cx="4834627" cy="646331"/>
          </a:xfrm>
          <a:prstGeom prst="rect">
            <a:avLst/>
          </a:prstGeom>
          <a:noFill/>
        </p:spPr>
        <p:txBody>
          <a:bodyPr wrap="square" rtlCol="0">
            <a:spAutoFit/>
          </a:bodyPr>
          <a:lstStyle/>
          <a:p>
            <a:pPr algn="r"/>
            <a:r>
              <a:rPr lang="en-GB" dirty="0" smtClean="0">
                <a:solidFill>
                  <a:schemeClr val="bg1"/>
                </a:solidFill>
                <a:latin typeface="Copperplate Gothic Bold" pitchFamily="34" charset="0"/>
              </a:rPr>
              <a:t>#2 Who decided what’s in there?</a:t>
            </a:r>
          </a:p>
          <a:p>
            <a:pPr algn="r"/>
            <a:r>
              <a:rPr lang="en-GB" dirty="0" smtClean="0">
                <a:solidFill>
                  <a:schemeClr val="bg1"/>
                </a:solidFill>
                <a:latin typeface="Copperplate Gothic Bold" pitchFamily="34" charset="0"/>
              </a:rPr>
              <a:t>Luke 11:45-54</a:t>
            </a:r>
            <a:endParaRPr lang="en-GB" sz="8000" dirty="0">
              <a:solidFill>
                <a:schemeClr val="bg1"/>
              </a:solidFill>
              <a:latin typeface="Copperplate Gothic Bold" pitchFamily="34" charset="0"/>
            </a:endParaRPr>
          </a:p>
        </p:txBody>
      </p:sp>
      <p:sp>
        <p:nvSpPr>
          <p:cNvPr id="14" name="TextBox 13"/>
          <p:cNvSpPr txBox="1"/>
          <p:nvPr/>
        </p:nvSpPr>
        <p:spPr>
          <a:xfrm>
            <a:off x="7819865" y="5936028"/>
            <a:ext cx="1041952" cy="369332"/>
          </a:xfrm>
          <a:prstGeom prst="rect">
            <a:avLst/>
          </a:prstGeom>
          <a:noFill/>
        </p:spPr>
        <p:txBody>
          <a:bodyPr wrap="none" rtlCol="0">
            <a:spAutoFit/>
          </a:bodyPr>
          <a:lstStyle/>
          <a:p>
            <a:r>
              <a:rPr lang="en-GB" b="1" dirty="0" smtClean="0">
                <a:solidFill>
                  <a:schemeClr val="bg1"/>
                </a:solidFill>
              </a:rPr>
              <a:t>24 books</a:t>
            </a:r>
            <a:endParaRPr lang="en-GB" b="1" dirty="0">
              <a:solidFill>
                <a:schemeClr val="bg1"/>
              </a:solidFill>
            </a:endParaRPr>
          </a:p>
        </p:txBody>
      </p:sp>
      <p:sp>
        <p:nvSpPr>
          <p:cNvPr id="15" name="TextBox 14"/>
          <p:cNvSpPr txBox="1"/>
          <p:nvPr/>
        </p:nvSpPr>
        <p:spPr>
          <a:xfrm>
            <a:off x="7380312" y="6237312"/>
            <a:ext cx="1558119" cy="369332"/>
          </a:xfrm>
          <a:prstGeom prst="rect">
            <a:avLst/>
          </a:prstGeom>
          <a:noFill/>
        </p:spPr>
        <p:txBody>
          <a:bodyPr wrap="none" rtlCol="0">
            <a:spAutoFit/>
          </a:bodyPr>
          <a:lstStyle/>
          <a:p>
            <a:r>
              <a:rPr lang="en-GB" b="1" dirty="0" smtClean="0">
                <a:solidFill>
                  <a:schemeClr val="bg1"/>
                </a:solidFill>
              </a:rPr>
              <a:t>...or 39 books!</a:t>
            </a:r>
            <a:endParaRPr lang="en-GB" b="1" dirty="0">
              <a:solidFill>
                <a:schemeClr val="bg1"/>
              </a:solidFill>
            </a:endParaRPr>
          </a:p>
        </p:txBody>
      </p:sp>
      <p:sp>
        <p:nvSpPr>
          <p:cNvPr id="17" name="TextBox 16"/>
          <p:cNvSpPr txBox="1"/>
          <p:nvPr/>
        </p:nvSpPr>
        <p:spPr>
          <a:xfrm>
            <a:off x="0" y="4919008"/>
            <a:ext cx="6336704" cy="1846659"/>
          </a:xfrm>
          <a:prstGeom prst="rect">
            <a:avLst/>
          </a:prstGeom>
          <a:noFill/>
        </p:spPr>
        <p:txBody>
          <a:bodyPr wrap="square" rtlCol="0">
            <a:spAutoFit/>
          </a:bodyPr>
          <a:lstStyle/>
          <a:p>
            <a:r>
              <a:rPr lang="en-GB" sz="2400" dirty="0" smtClean="0">
                <a:solidFill>
                  <a:srgbClr val="FFFF00"/>
                </a:solidFill>
              </a:rPr>
              <a:t>Records of Samuel, Nathan, Gad </a:t>
            </a:r>
            <a:r>
              <a:rPr lang="en-GB" dirty="0" smtClean="0">
                <a:solidFill>
                  <a:srgbClr val="FFFF00"/>
                </a:solidFill>
              </a:rPr>
              <a:t>1Chronicles 29:29</a:t>
            </a:r>
            <a:endParaRPr lang="en-GB" sz="2400" dirty="0" smtClean="0">
              <a:solidFill>
                <a:srgbClr val="FFFF00"/>
              </a:solidFill>
            </a:endParaRPr>
          </a:p>
          <a:p>
            <a:r>
              <a:rPr lang="en-GB" sz="2400" dirty="0" smtClean="0">
                <a:solidFill>
                  <a:srgbClr val="FFFF00"/>
                </a:solidFill>
              </a:rPr>
              <a:t>Book of </a:t>
            </a:r>
            <a:r>
              <a:rPr lang="en-GB" sz="2400" dirty="0" err="1" smtClean="0">
                <a:solidFill>
                  <a:srgbClr val="FFFF00"/>
                </a:solidFill>
              </a:rPr>
              <a:t>Jashar</a:t>
            </a:r>
            <a:r>
              <a:rPr lang="en-GB" sz="2400" dirty="0" smtClean="0">
                <a:solidFill>
                  <a:srgbClr val="FFFF00"/>
                </a:solidFill>
              </a:rPr>
              <a:t> </a:t>
            </a:r>
            <a:r>
              <a:rPr lang="en-GB" dirty="0" smtClean="0">
                <a:solidFill>
                  <a:srgbClr val="FFFF00"/>
                </a:solidFill>
              </a:rPr>
              <a:t>Joshua 10:13</a:t>
            </a:r>
            <a:endParaRPr lang="en-GB" sz="2400" dirty="0" smtClean="0">
              <a:solidFill>
                <a:srgbClr val="FFFF00"/>
              </a:solidFill>
            </a:endParaRPr>
          </a:p>
          <a:p>
            <a:r>
              <a:rPr lang="en-GB" sz="2400" dirty="0" smtClean="0">
                <a:solidFill>
                  <a:srgbClr val="FFFF00"/>
                </a:solidFill>
              </a:rPr>
              <a:t>Book of the Wars of the Lord </a:t>
            </a:r>
            <a:r>
              <a:rPr lang="en-GB" dirty="0" smtClean="0">
                <a:solidFill>
                  <a:srgbClr val="FFFF00"/>
                </a:solidFill>
              </a:rPr>
              <a:t>Numbers 21:14</a:t>
            </a:r>
            <a:endParaRPr lang="en-GB" sz="2400" dirty="0" smtClean="0">
              <a:solidFill>
                <a:srgbClr val="FFFF00"/>
              </a:solidFill>
            </a:endParaRPr>
          </a:p>
          <a:p>
            <a:r>
              <a:rPr lang="en-GB" sz="2400" dirty="0" smtClean="0">
                <a:solidFill>
                  <a:srgbClr val="FFFF00"/>
                </a:solidFill>
              </a:rPr>
              <a:t>Annals of Solomon </a:t>
            </a:r>
            <a:r>
              <a:rPr lang="en-GB" dirty="0" smtClean="0">
                <a:solidFill>
                  <a:srgbClr val="FFFF00"/>
                </a:solidFill>
              </a:rPr>
              <a:t>1Kings 11:41</a:t>
            </a:r>
            <a:endParaRPr lang="en-GB" sz="2400" dirty="0" smtClean="0">
              <a:solidFill>
                <a:srgbClr val="FFFF00"/>
              </a:solidFill>
            </a:endParaRPr>
          </a:p>
          <a:p>
            <a:r>
              <a:rPr lang="en-GB" dirty="0" smtClean="0">
                <a:solidFill>
                  <a:srgbClr val="FFFF00"/>
                </a:solidFill>
              </a:rPr>
              <a:t>~20 others mentioned in OT</a:t>
            </a:r>
            <a:endParaRPr lang="en-GB" dirty="0">
              <a:solidFill>
                <a:srgbClr val="FFFF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iterate type="lt">
                                    <p:tmPct val="0"/>
                                  </p:iterate>
                                  <p:childTnLst>
                                    <p:set>
                                      <p:cBhvr>
                                        <p:cTn id="6" dur="1" fill="hold">
                                          <p:stCondLst>
                                            <p:cond delay="0"/>
                                          </p:stCondLst>
                                        </p:cTn>
                                        <p:tgtEl>
                                          <p:spTgt spid="17">
                                            <p:txEl>
                                              <p:pRg st="0" end="0"/>
                                            </p:txEl>
                                          </p:spTgt>
                                        </p:tgtEl>
                                        <p:attrNameLst>
                                          <p:attrName>style.visibility</p:attrName>
                                        </p:attrNameLst>
                                      </p:cBhvr>
                                      <p:to>
                                        <p:strVal val="visible"/>
                                      </p:to>
                                    </p:set>
                                    <p:animEffect transition="in" filter="blinds(horizontal)">
                                      <p:cBhvr>
                                        <p:cTn id="7" dur="500"/>
                                        <p:tgtEl>
                                          <p:spTgt spid="1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iterate type="lt">
                                    <p:tmPct val="0"/>
                                  </p:iterate>
                                  <p:childTnLst>
                                    <p:set>
                                      <p:cBhvr>
                                        <p:cTn id="11" dur="1" fill="hold">
                                          <p:stCondLst>
                                            <p:cond delay="0"/>
                                          </p:stCondLst>
                                        </p:cTn>
                                        <p:tgtEl>
                                          <p:spTgt spid="17">
                                            <p:txEl>
                                              <p:pRg st="1" end="1"/>
                                            </p:txEl>
                                          </p:spTgt>
                                        </p:tgtEl>
                                        <p:attrNameLst>
                                          <p:attrName>style.visibility</p:attrName>
                                        </p:attrNameLst>
                                      </p:cBhvr>
                                      <p:to>
                                        <p:strVal val="visible"/>
                                      </p:to>
                                    </p:set>
                                    <p:animEffect transition="in" filter="blinds(horizontal)">
                                      <p:cBhvr>
                                        <p:cTn id="12" dur="500"/>
                                        <p:tgtEl>
                                          <p:spTgt spid="1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iterate type="lt">
                                    <p:tmPct val="0"/>
                                  </p:iterate>
                                  <p:childTnLst>
                                    <p:set>
                                      <p:cBhvr>
                                        <p:cTn id="16" dur="1" fill="hold">
                                          <p:stCondLst>
                                            <p:cond delay="0"/>
                                          </p:stCondLst>
                                        </p:cTn>
                                        <p:tgtEl>
                                          <p:spTgt spid="17">
                                            <p:txEl>
                                              <p:pRg st="2" end="2"/>
                                            </p:txEl>
                                          </p:spTgt>
                                        </p:tgtEl>
                                        <p:attrNameLst>
                                          <p:attrName>style.visibility</p:attrName>
                                        </p:attrNameLst>
                                      </p:cBhvr>
                                      <p:to>
                                        <p:strVal val="visible"/>
                                      </p:to>
                                    </p:set>
                                    <p:animEffect transition="in" filter="blinds(horizontal)">
                                      <p:cBhvr>
                                        <p:cTn id="17" dur="500"/>
                                        <p:tgtEl>
                                          <p:spTgt spid="1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iterate type="lt">
                                    <p:tmPct val="0"/>
                                  </p:iterate>
                                  <p:childTnLst>
                                    <p:set>
                                      <p:cBhvr>
                                        <p:cTn id="21" dur="1" fill="hold">
                                          <p:stCondLst>
                                            <p:cond delay="0"/>
                                          </p:stCondLst>
                                        </p:cTn>
                                        <p:tgtEl>
                                          <p:spTgt spid="17">
                                            <p:txEl>
                                              <p:pRg st="3" end="3"/>
                                            </p:txEl>
                                          </p:spTgt>
                                        </p:tgtEl>
                                        <p:attrNameLst>
                                          <p:attrName>style.visibility</p:attrName>
                                        </p:attrNameLst>
                                      </p:cBhvr>
                                      <p:to>
                                        <p:strVal val="visible"/>
                                      </p:to>
                                    </p:set>
                                    <p:animEffect transition="in" filter="blinds(horizontal)">
                                      <p:cBhvr>
                                        <p:cTn id="22" dur="500"/>
                                        <p:tgtEl>
                                          <p:spTgt spid="1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iterate type="lt">
                                    <p:tmPct val="0"/>
                                  </p:iterate>
                                  <p:childTnLst>
                                    <p:set>
                                      <p:cBhvr>
                                        <p:cTn id="26" dur="1" fill="hold">
                                          <p:stCondLst>
                                            <p:cond delay="0"/>
                                          </p:stCondLst>
                                        </p:cTn>
                                        <p:tgtEl>
                                          <p:spTgt spid="17">
                                            <p:txEl>
                                              <p:pRg st="4" end="4"/>
                                            </p:txEl>
                                          </p:spTgt>
                                        </p:tgtEl>
                                        <p:attrNameLst>
                                          <p:attrName>style.visibility</p:attrName>
                                        </p:attrNameLst>
                                      </p:cBhvr>
                                      <p:to>
                                        <p:strVal val="visible"/>
                                      </p:to>
                                    </p:set>
                                    <p:animEffect transition="in" filter="blinds(horizontal)">
                                      <p:cBhvr>
                                        <p:cTn id="27" dur="500"/>
                                        <p:tgtEl>
                                          <p:spTgt spid="1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blinds(horizontal)">
                                      <p:cBhvr>
                                        <p:cTn id="32" dur="500"/>
                                        <p:tgtEl>
                                          <p:spTgt spid="14"/>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blinds(horizontal)">
                                      <p:cBhvr>
                                        <p:cTn id="3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lum bright="-28000" contrast="-50000"/>
          </a:blip>
          <a:srcRect/>
          <a:stretch>
            <a:fillRect/>
          </a:stretch>
        </p:blipFill>
        <p:spPr bwMode="auto">
          <a:xfrm>
            <a:off x="0" y="5026"/>
            <a:ext cx="9143999" cy="6852974"/>
          </a:xfrm>
          <a:prstGeom prst="rect">
            <a:avLst/>
          </a:prstGeom>
          <a:noFill/>
          <a:ln w="9525">
            <a:noFill/>
            <a:miter lim="800000"/>
            <a:headEnd/>
            <a:tailEnd/>
          </a:ln>
        </p:spPr>
      </p:pic>
      <p:sp>
        <p:nvSpPr>
          <p:cNvPr id="5" name="Rectangle 4"/>
          <p:cNvSpPr/>
          <p:nvPr/>
        </p:nvSpPr>
        <p:spPr>
          <a:xfrm>
            <a:off x="0" y="0"/>
            <a:ext cx="9144000" cy="6858000"/>
          </a:xfrm>
          <a:prstGeom prst="rect">
            <a:avLst/>
          </a:prstGeom>
          <a:noFill/>
          <a:ln w="63500">
            <a:solidFill>
              <a:srgbClr val="6D56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p:cNvSpPr txBox="1"/>
          <p:nvPr/>
        </p:nvSpPr>
        <p:spPr>
          <a:xfrm>
            <a:off x="2819400" y="-7441"/>
            <a:ext cx="2209799" cy="769441"/>
          </a:xfrm>
          <a:prstGeom prst="rect">
            <a:avLst/>
          </a:prstGeom>
          <a:noFill/>
        </p:spPr>
        <p:txBody>
          <a:bodyPr wrap="square" rtlCol="0">
            <a:spAutoFit/>
          </a:bodyPr>
          <a:lstStyle/>
          <a:p>
            <a:r>
              <a:rPr lang="en-GB" sz="4400" dirty="0" smtClean="0">
                <a:solidFill>
                  <a:schemeClr val="bg1"/>
                </a:solidFill>
                <a:latin typeface="Copperplate Gothic Bold" pitchFamily="34" charset="0"/>
              </a:rPr>
              <a:t>Bible</a:t>
            </a:r>
          </a:p>
        </p:txBody>
      </p:sp>
      <p:sp>
        <p:nvSpPr>
          <p:cNvPr id="7" name="TextBox 6"/>
          <p:cNvSpPr txBox="1"/>
          <p:nvPr/>
        </p:nvSpPr>
        <p:spPr>
          <a:xfrm>
            <a:off x="0" y="0"/>
            <a:ext cx="2895600" cy="707886"/>
          </a:xfrm>
          <a:prstGeom prst="rect">
            <a:avLst/>
          </a:prstGeom>
          <a:noFill/>
        </p:spPr>
        <p:txBody>
          <a:bodyPr wrap="square" rtlCol="0">
            <a:spAutoFit/>
          </a:bodyPr>
          <a:lstStyle/>
          <a:p>
            <a:pPr algn="r"/>
            <a:r>
              <a:rPr lang="en-GB" sz="2000" dirty="0" smtClean="0">
                <a:solidFill>
                  <a:schemeClr val="bg1"/>
                </a:solidFill>
                <a:latin typeface="Copperplate Gothic Bold" pitchFamily="34" charset="0"/>
              </a:rPr>
              <a:t>Getting your Head </a:t>
            </a:r>
          </a:p>
          <a:p>
            <a:pPr algn="r"/>
            <a:r>
              <a:rPr lang="en-GB" sz="2000" dirty="0" smtClean="0">
                <a:solidFill>
                  <a:schemeClr val="bg1"/>
                </a:solidFill>
                <a:latin typeface="Copperplate Gothic Bold" pitchFamily="34" charset="0"/>
              </a:rPr>
              <a:t>around the</a:t>
            </a:r>
            <a:endParaRPr lang="en-GB" sz="5400" dirty="0">
              <a:solidFill>
                <a:schemeClr val="bg1"/>
              </a:solidFill>
              <a:latin typeface="Copperplate Gothic Bold" pitchFamily="34" charset="0"/>
            </a:endParaRPr>
          </a:p>
        </p:txBody>
      </p:sp>
      <p:cxnSp>
        <p:nvCxnSpPr>
          <p:cNvPr id="11" name="Straight Connector 10"/>
          <p:cNvCxnSpPr/>
          <p:nvPr/>
        </p:nvCxnSpPr>
        <p:spPr>
          <a:xfrm>
            <a:off x="1295400" y="838200"/>
            <a:ext cx="6324600" cy="0"/>
          </a:xfrm>
          <a:prstGeom prst="line">
            <a:avLst/>
          </a:prstGeom>
          <a:ln w="25400">
            <a:solidFill>
              <a:srgbClr val="6D563F"/>
            </a:solidFill>
          </a:ln>
        </p:spPr>
        <p:style>
          <a:lnRef idx="1">
            <a:schemeClr val="accent1"/>
          </a:lnRef>
          <a:fillRef idx="0">
            <a:schemeClr val="accent1"/>
          </a:fillRef>
          <a:effectRef idx="0">
            <a:schemeClr val="accent1"/>
          </a:effectRef>
          <a:fontRef idx="minor">
            <a:schemeClr val="tx1"/>
          </a:fontRef>
        </p:style>
      </p:cxnSp>
      <p:sp>
        <p:nvSpPr>
          <p:cNvPr id="1028" name="AutoShape 4" descr="data:image/jpeg;base64,/9j/4AAQSkZJRgABAQAAAQABAAD/2wCEAAkGBxIPEBUPEBAPDw8PEBUQEA8PFhAODw0QFBEWFhQYFBQYHiggGBomHhQVITEhJSkrLi4vFx8zODMsNygtLisBCgoKDQ0OGhAQGiwlICUuLzI3NzcrLjc0LC0sKzcrLzcrNywtMS83LTcsNy81LTcsLC0sLCwsNywrLC8tKywsN//AABEIAOEA4QMBIgACEQEDEQH/xAAbAAEAAgMBAQAAAAAAAAAAAAAAAwYBBAUCB//EAEEQAAIBAgIFCgQDBwEJAAAAAAABAgMRBCEFEjFRkQYTFDNBUmFxcrEiMoHBI6HRB0JTYoKS4bIVFyRkk6LC8PH/xAAZAQEBAAMBAAAAAAAAAAAAAAAAAgEDBAX/xAApEQEAAgIABQMCBwAAAAAAAAAAAQIDEQQSITFBUXGhE4EFFCIjYXLh/9oADAMBAAIRAxEAPwD7LhcNBwi3GLbirtpZ5E3RYdyPBDB9XH0r2Jgwh6LDuR4IdFh3I8ETAMoeiw7keCHRYdyPBEwAh6LDuR4IdFh3I8ETACHosO5Hgh0WHcjwRMAIeiw7keCHRYdyPBEwAh6LDuR4IdFh3I8ETACHosO5Hgh0WHcjwRMAIeiw7keCHRYdyPBEwAh6LDuR4IdFh3I8ETACHosO5Hgh0WHcjwRMAIeiw7keCHRYdyPBEwAh6LDuR4IdFh3I8ETACHosO5HgjEsLC3yR4InMS2PyArN/IAFJWHB9XH0r2JiHB9XH0r2JiVAAAGLi5xeVXKKlo6g61T4pN6tKkvnrVGsor7vsMTOo2qlZvMVju6OP0hSw8HUrVIUqcdsptRRWav7RMLe1Oniq8V+/Tp2j9NZq5SHTqY+fScbPXqZ81QWVLDxexJdrta7f5kurzcsls2rsaNU2tPZ3Y8OGvS3WffUPouhuVeFxb1KdRxq/wqqdOp9E9v0O2mfGdJ4ZSSlF2fzRlHKUJLtTRfOQGn5Yug6dV3xGHahUf8SP7s/N2z8RXJO9SzxPB1jH9XF28x6f4tgMIybnnAAAAAAAAAAAAAAAAAAAGJbH5GTEtj8gKyACkrDg+rj6V7ExDg+rj6V7ExKgMGGB4qVFFOUnZJNtvYkj47isXLSmKljZX6PTbpYOD2akXnUtvk78C6/tP0hKnguYpu1XG1I4aDW1Rk7zf9qfEr2Gw0aUI04q0YRUUvBI1z1nTpp+3i5vNun2aEk45rKxDVxDqvUjZNfM3fLw8X4dnbuNrSEsko/NJ2T3Pf8AS1+Boyw+osuzt+5nTFb6e6CSlqTtnknZKzN3kxjOiaSgpfDHERdKTWxvbB+3E5NWvdZ7eyX6mppDH63MvZUpVL629Jxa9jRk/TG3qcDMZbTjntaJj4fe0ZNDQ+OjXpRnF3teEt6nHKSf1RvI6Y6vEtWazqWQDzUmoq7MsMtnnnEaFTFXfhuCrAdBTMpmjGqSKoBtghpVruzJgAAAAAAAABiWx+RkxLY/ICsgApKw4Pq4+lexMQ4Pq4+lexMSoDAYHz/ldTeI0rhqO2OHw9Su1/NN6kSStgJbjGNk1puo/wDkadv+o7nWlXkuy5praYmfd25se60/rHz1U2tRbqN9kFb6yd/ZRLdhKEKNCzS1dTWqN56143bZysBXsp3pxleavdfyRINPVZV6XNw16aurxWySXZexXPHlotjnwqmkac5ycqcqbi7fhuK+HLvbeO84s1J1YwlFRluTund2RvY3DTpP401fY84t/wDvmc3BV71ZVm21TV03nfVyjxlbga807iId/wCGVmt7ZJ8R8z0Xbkvyl6JiqqleWHrVJOSWbhJOylFduSSa/QuWH5ZQlUVOVKcNaWqpNxaabsn5bGfHMHX+Lb/k+gtwqUacZWbVNJqST2tv7kUteIdPFYeHtaJt3l9AwmkKVa/NVaVXVyfNyjPV87M0NL4v4tTu5vzZ82xlNYJU8Zh1zVWnXVOThZQq05/DaUVtR3KmmpTq2qRSc3ZSj8rklsaeayRtrliZ1Zw5uAtWObHO4+ejvKuSxrnGjiCaFc3PPdiNYkVY5MaxIqwHUVY6lCprRUt/uVl1ztaFqa1PykwOgAAAAAAAAYlsfkZMS2PyArIAKSsOD6uPpXsTEOD6uPpXsTEqDDMmGBTdOyjh9K4evPq8RRnh5Ps14vXgvzOvW0xRjsjfgY5W6F6dhpUk9SrFqpQqdyrHZ9Ox+DKVomcqzdKs1RxFP4atKXzqW9LtT3o57TNbe71MWOufFFvNek+3iXR/2yqMpxUVacnJN528OFuDOdiuUFSWUE290Vc2NI0cPRi+cneXj8V2v5UcGWnKuIksNgaetWllanCKSXelK9orxZE29XRThdxzdo9XO5T6axCjzEnqzqq2plrKDyba7DTwnJ3E1KS1YKjRdm6+IbpU6jtkoZa00rv5U9p9C5L/ALOVSqdJx1RYmu3fUV3Ti+y7ecuCXsRcosY69Z9yL1YLsUVl+Zspi31s583GVpHJi7R59ZUDEaDnh5q1WNf4df8ADjUjDbazlJKz8CR6ZqRdpwnF7M1lx2F1wUUnmk12p7GjjVIUKtSdKbcINuKlFuLtfIvk12c8cRzdbuJjtL866WHTvGM1WrPsWrmlxOtidJqrOlBJObqqba/dhC8pN+GziWX/AHW4OpRjKhOvh6kop68nzyl5xy/JoxV5AQwVB1aU5168esnJWbpbWoRWxJ5739ER9Odt35ukV1Xxv5alLEm3CucSMyeFY3vNdqNYkVc5EcQe+kAdN1y3aBpuNCN9sry4vL8rFO0Jg3iaqjnqR+KpLdG+zzf6n0GMbZLYskgMgAAAAAAAGJbH5GTEtj8gKyACkrDg+rj6V7ExDg+rj6V7ExKgAAYscjTXJ3DYyzrUk5x+WrC8KsfKazOwYsYmInuqt7UndZ1KmL9m2Dcrzniqi7s6smn59pZNE6IoYSPN4ejTpRe3UVnJ75Pa35m/YJGK0rXtDZk4jNkjV7TP3eK0bxaW1xaXnbI+TYnFak3Fp66lquPamnnfcfXSo8utCUpUpYlLVqxcVK2SqJtLPxW8qWqut9VOWKlP4F8DeV2fUNH6Po06cYwhBpRVpasW5ZbWz5bhJbL5tZXe0sOF0tUjT1FOSjHZbLLzMR/KrzXtVfm0ttl55EUsRTW2cF9UUGWObebbu+13N2OfYjKGtpzRlJ1nKg/hlnJL5Yyvnq+BoPRb7Gd+nSJlQQFNxNJ09p0NDaBr4pp2dOk9tSeV1/Ku32LKsNF7UsndbHZnZwmL2Kbvuls4gSaN0fDD01TpqyWbbzlN7295tgAAAAAAAAADEtj8jJiWx+QFZABSVhwfVx9K9iYhwfVx9K9iYlQAAAAAAAAc7T+ClXw86cbazScb5JtO9vyOiAPktTRuIpu0sPWXlCUlxjdEc8RKC+KE4+qMo+6PrtjE2krvYswPlOifxJOf7qyXiyxUYkVWpzlSVTvybXgr5flYnpgbVOJJKRDTYrTyA8TxFjNPGXOFj61TXUYRcpTkoqK2tt2R4o4xxk4STjOLtKMsnFreBftGYvWWq9q2eKOgU7R+M2WeaLVha+vG/b2gTgAAAAAAAGJbH5GTEtj8gKyACkrDg+rj6V7ExDg+rj6V7ExKgAAAAAAAAAADR01V1KE32taq/qy/U3jicp6lowjvk5cF/kCvwRPBmpzhNTmBtxZ5qMxFmZID3oDCqeI12uqi5L1PJfc2OVvJ7pEeeopLEQWxZc9Hc/Fdj+h45PVNWu49+D4pp/qWcD5Ro/GSjKzumnZp5NNbU0XXRWkE7Wfmt5Lp7k1TxP4kPwq9vnS+GfrXb57So61TCVObrRcJLZ2xmt8X2oD6VTmpK6PRT8PygUY/NZntcpt8/YC2grS5TRS+ZPzOnojS8MTrajvqWvbZdgdIAADEtj8jJiWx+QFZABSVhwfVx9K9iYhwfVx9K9iYlQAAAAAAAAAABVeVtW1SK3Q92/0LUUzllL8Zehe7A4kq5NQxBya1QxhsVna4FmpTNhSOdhZ3N6KAn0RG+Jhbs1m/LVZbSt6Aiufb7ebduMSyADS0royniabp1Y3W1SWUoS3xfYzdAHyrTvJivhbyzq0VsqQTvFfzx7PPYcWN97sfbmiuaT5G4etJzjrUJPbzdtRv0v7WApejcRSTWvTjL1Zn0PQWKpShq04wprbqwSjF+NkUjSvI+vh/jjLn6a2uCcZxXjHO/wBDGgMZV1406MJykpLNJ2jnnrPYkB9NAAAxLY/IyYlsfkBWQAUlYcH1cfSvYmIcH1cfSvYmJUAAAAAAAAAAAUflo/xv6F9y8FG5adf/AER+4FVqmhVTvdZHRmibQOC57FUoNfDrpy9Mfiftb6gdGlSnQkqdVWlqRl/dG/8Aj6HVoyujc5aYbq6y7Lwl7x/8uJycFVA7OiZatePinH8v8FmKlRnqzjLuyT+l8y2gAAAAAGLCxkAAAAMS2PyMmJbH5AVkAFJWHB9XH0r2JiHB9XH0r2JiVAAAAAAAAAAAFE5Yv/iH6Y+xe2UflNaVefhZcIoCszO1yFp3xV+7Tk/Zfc5GIiWj9n+Hzq1PTTX+p/YCwco6Ovhp742mv6Xd/lcpNKdmfRqsFJOL2NNPyaPmmIounOVN7YSceDsB2KNVNWLfgauvTjL+XPzWTPnlCbRceTNfWpyj3ZX4r/DA7IAAAAAAAAAAGJbH5GTEtj8gKyACkrBg+rj6V7ExBhH+HH0r2JbkqezB5uLgeweNYXA9A83GsB6IsRiFBXf0Xaz3rHH0/h6kkqlL49VNSp/vNX2x8fACWWm4J/FGSW9fEVXSNbXk57dZt8SKpj07puzWTTyafiuw1uc4AaeIZfORlDUwqf8AElKf52X+kodZZn0vREFDD0o7qceLV/uBvFK5WYbVxGstlSKl9Vk/sXPWK/yvpXhCfbGer9JJ/oBV6aLNyUnaU474p8G/1OJh8M32Hb0TRdKopO1rNPfZr/4BZAeIyvmthnWA9GTxcawHsHhMzcDJk83FwMiWz6GLiWz6AVoAFJdzDP4I+lexLrEGG+SPpXsSEqetYw5nmx5aA9641yNo8tAS84YdUhcTw4MCfnRz63mpKmzXnhG+1/QD3pLR9DEdbBOXZUi9Sa/qX3K5jOTc4Z0K0ai7lW0J/SSyfBHXqaLv+/PizWnoNd6f9zArbwtbnFTlSqKUnZO2tH+5ZWPotOsopRT+VKPnZWOBDRGrscuLZKsJNdrA7vSFvObygqKVB+Eov/u/yanNVERV41mnHVUk1Zp7GBoLSMaazaRq1OU8U7LPyIq2hqmtfo0ZeDqTtwub+Ao1qXy4OjDxjq63F5gd3k7jJzpuU4ThFv4Ndarllm0t2w6/OnFo1ar+aNvrc2ouQHQVU9c4aKue1cDc1zOuaiuewNjXM6xro9oCXWDll9DwmJMDggApLu4X5I+lexJY8YXq45r5V7E2W9EqeLDVPWW9C63oDw4mNQkut6F1vQETgObJbrehlvQEPNjmybLehlvQEHNGHRJ8vAzlvQGsqJl0TYdt6GW9AaqoGeY8DZy3oZb0BrcyhzJsZb0Zy3oDWVIzzRPlvRnLegIObM82TZb0Mt6Ai1BqEuW9DLegI9QzqnvLejOW9ARqIaJMt6MNq21bAK6DBkpJL7GAAAQAGTAAAwzIAAAAAACDAAwzJkAeWDIAwGZAAAAZMAAAAACAA8gAph//2Q=="/>
          <p:cNvSpPr>
            <a:spLocks noChangeAspect="1" noChangeArrowheads="1"/>
          </p:cNvSpPr>
          <p:nvPr/>
        </p:nvSpPr>
        <p:spPr bwMode="auto">
          <a:xfrm>
            <a:off x="155575" y="-1622425"/>
            <a:ext cx="3381375" cy="3381375"/>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037" name="AutoShape 13" descr="data:image/jpeg;base64,/9j/4AAQSkZJRgABAQAAAQABAAD/2wCEAAkGBxANBhANDA0NDg4QEBINDg0MDBINDw0MFBIWFyAdFxMYHSkiGRslJxMUITEjJzU3Ljo6FyszRDMvNzQ5LiwBCgoKDg0OGxAQGSwcICQsKywrLCwrKywsLC8sLCwsLCwsLCwsLCwsLCwsKzYsLS8sLCwsLCwsMSwsLCwsLCwsK//AABEIAOEA4QMBEQACEQEDEQH/xAAcAAEAAQUBAQAAAAAAAAAAAAAABgMEBQcIAQL/xABHEAABAgMBBw8KBQMFAAAAAAAAAQIDBBEFBxIxNYKywQYTFRchJDRRUnFzkZOx0RQlQVNhcoGSlNMiM1WhsyMyVEJio8PS/8QAGQEBAQADAQAAAAAAAAAAAAAAAAQBAgMF/8QAJhEBAAIBAwMEAwEBAAAAAAAAAAExAgMREgQTFEFRoeEyUoEhYf/aAAwDAQACEQMRAD8A3iAAAAAAAAAAAAAAAAAAAAAAAAAAAAAAAAAAAAAAAAAAAAAAIvq31XtsqFDRsLXo8W+VjFdeMaxtKq5aLxpRDlq6vB20tLuf8Q/bYj/4UDtn+Bw8mfZ38WPc22I/+FA7Z/gPJn2PFj3NtiP/AIUDtn+A8mfY8WPdfWZdVhOioydhJLXy3rYrX38K+X0OVURW8+D2oddPX5f5MbOWp0/GN4ndsCSnmRoaOY5FrxHdOugAAAAAAAAAAAAAAAAAAAAAAAAAA1RdnxnKdFEz2kfU3H9W9LUsBY1kwItmsiRId89b6q649MD3JgRfYhFllMSvxxiYXuwUt6n/AJYn/oxylnhC3tGxpdkhEeyHRzWK5q649aKicSqZjKd2JxjZBLd4BlN0lGnabV/FLrj2qCKyK6Ve9zobVasNHLW8atdxPZuYPaWYZI84b7gvvoaL7Dq4PsAAAAAAAAAAAAAAAAAAAAAAAAAaouz4zlOiiZ7SPqbj+relqWN1O4nh5f8AI4hyt6GFMkatlramLI3RPzVMxbGVNaW7wDKbpKtO0mr+LI3L189Lk6SrC0mdOlJPgzeY7p1cAAAAAAAAAAAAAAAAAAAAAAAAAaouz4zlOiiZ7SPqbj+relqWN1O4nh5f8jiHK3oYUyRq2Wtq4sjdE/NUzFsZU1pbvAMpukq07Sav4shcwx0uTpKsLS506VkuDN5jumVwAAAAAAAAAAAAAAAAAAAAAAAABqi7PjOU6KJntI+puP6t6WpY3U7ieHl/yOIcrehhTImrZa2tiyN0bu4zFsZU1rbvAMpukq07Sav4shcwx0uTpKsLS506VkuDN5jumVwAAAAAAAAAAAAAAAAABE9W+rNLKiQobZfX4kVHPWsXWmsYiomGi1Va/scdXV4em7tpaPc3/wB2Rjbaifp8P6tftnHyp9vn6dvEj9vj7NtqJ+nw/q1+2PKn2+fo8SP2+Ps22on6fD+rX7Y8qfb5+jxI/b4+zbaifp8P6tftjyp9vn6PEj9vj7NtqJ+nw/q1+2PKn2+fo8SP2+PtFtWGqh1qzMKI6A2BrTXMo2KsW+vlRcN6lMBy1NTnMTts7aWl24n/AHdktTuJ4eX/ACOJsrV4UyRq2Wlq4sjdG/NUzFsZU1/PS2vQLxXXu6i1RK4CjHLad02WPKNlfU15vnNdb/VwfhX8GCvp3eM6RrbejlOhv6tjQbq0RkNG7Hw1p6fK1T/rN/Jn9fn6aeLHv8Pvbaifp8P6tftjyp9vn6Y8SP2+Ps22on6fD+rX7Y8qfb5+jxI/b4+3rLrT79L6z23tfxXs0qup7EVmEz5U+3yeJ/34S3U3qylbSg38vERfQ5jvwxIbuJzfQv7cVSqJiUs4zCSNWqVQy1egAAAAAAAAAAABqW7NjeW6B2eR9TcLelqWAsiyIMWz2RIjXK5b6tHqibj1TAnMRZZTErscYmF5sDL8h3aO8THKW3CDYGX5Du0d4jlJwg2Bl+Q7tHeI5ScINgZfkO7R3iOUnCDYGX5Du0d4jlJwhfS0BsKAkOGlGpWiVVcKquFecxM7sxGyqYZfMViPhOY7da5Fa5K0q1UoBjtgZfkO7R3ibcpa8INgZfkO7R3iOUnCDYGX5Du0d4jlJwg2Bl+Q7tHeI5ScINgZfkO7R3iOUnCEbtOC2FaD4bEo1qoiIq13L1Fw/E6RO8OUxtKLanZ58tb8KLCe5q65euvVpfMVd1F40LcZ2RZRu6h1MTqx7Pa5eIohLMMyZYAAAAAAAAAAABqW7NjeW6B2eR9TcLelqWO1P4oh5f8AI4hyt6GFMhU1bFQFQFQFQFQFQFQFQFQFQPKgKgQ228bRfeTNQ7Y045WhEjjJnSJnFkIZdPahcVN5ijGk2VpObNQAAAAAAAAAAAaluzY4legdnkfU3C3palh7Em4bbLhtfFhtcl9VrojWqn43ehVIcondfjMbL3y+D6+D2zPExtLbeDy+D6+D2zPEbSbweXwfXwe2Z4jaTeDy+D6+D2zPEbSbweXwfXwe1Z4jaTeFaHEa5iOY5rmrgc1Uci/FDDL6qB45yI2qqiIm6qqtERAKKz0L10HtW+JnaWN4eeXwfXwe1Z4jaTeDy6D6+D2rfEbSbweXQfXQe1b4jaTeHnl8H18HtW+I2k3hFLWiI60ojmqjkVyUVq1RdxPSdcaccrQuSxkzpEziyEUuntQuKm82goxpNlaTmzUAAAAAAAAAAAGsrsNmRIiQZuE1YjYLHMiw2JV6NVUVHIn+pMNUTd/ek+vpzltMKen1Ix3iWoNmIPKX5FJu3KruQbMQuUvyKO3J3INmIXKX5FHbk7kGzELlL8ijtydyDZiFyl+RR25O5C5lZtsVFViqqItFqipumuWMxbbHKJpNLBXzTDy/5HHDK1GFL+pq2W1pr5ui9G7uMxbGVINMzDYUO+fuJWm4ld1SiI3TzOy12YhcpfkU27ctO5BsxC5S/Io7cncg2Yg8pfkUduTuQbMQuUvyKO3J3IeOtiFTcVy+xGqlesduTuQw1nrW0Ia8cRq/ud4Ty6f1C4qbzIUY0mytJzZqAAAAAAAAAAADH2vZyTEBWqGYlqPVFczv5p0RjaKq1VW1Sq+2mE5zg6xmwe1lE4ndamvBtzNrKJxO61HA5m1lE4ndajgczayicTutRwOayntTrrNiNY9FTXEV6V9m4T60bbKNDLeJSSwl81Q8vPcR5Wtwpf1NWy2tJfN8Xo3dxmLYypry3eB5TdJVp2k1KWFiWas1M3iez9yiI3TTOyZQ7msRzEWjt32qb8GvN97WUTid1qOBzNrKJxO61HA5m1lE4ndajgc17ZVzV7Jxr1au4td2q0MxgxObc2p+Q8nkkZxIdIcZllTLAAAAAAAAAAAAAHyrEXCiAfOst4kAay3iQBrLeJAGst4kA1RdmaiWrJ0Sn9KLnNI+puFnS1LDWIvmxmVnuIcrejhS/qatltaK7wi9G7uMxbGVNf27wTKbpKtO0mrTI3MkrbS1/wBukpwtLnTpKSgt8mbuJgKEyvrLeJAGst5KANZbxIB6kNvEgH2AAAAAAAAAAAAAAAAAAAADUt2nG0n0UXOaSdTcLOlqWDsVfNrMrPUgyt6OFL2pq2W9oLvGJ7ju4zFsZUgNu8Fym6SrTtHq0ydzDHS5OkqwtNnTpWS4M3mO6ZXAAAAAAAAAAAAAAAAAAAAAAAAAGpLtON5Loouc0k6m4WdLUsDY6+bmZWcpBlb0cKXtTVst59d5RPcd3GYtjKkDt3g3xbpK9O0erTKXMMdLk6SnC02dOlZLgzeY7plcAAAAAAAAAAAAAAAAAAAAAAAAAaku1Y4kuii5zSTqbhZ0vqj1krvBmVnKQZW9HCl5U1bKE8u84nuO7jMWxlSDW7wf4t0lenaPVplLmGOlydJThabOnSslwZvMd0yuAAAAAAAAAAAAAAAAAAAAAAAAANR3ascSXRRc5pJ1Por6X1R2y13i3KzlIMrelhS6qatlGdXekT3F7jMWxlSEW7+R8W6SvTR6rK3MMdLk6SnC02dOlZLgzeY7plcAAAAAAAAAAAAAAAAAAAAAAAAAaju145kuijZzSXqfRX0vqjdmLvJuVnKeflb0sKXVTVsozi70f7q9xmLYypCrd/J+LdJXpo9VlbmGOlydJThabOnSslwZvMd0yuAAAAAAAAAAAAAAAAAAAAAAAAANRXa8dSPRRs5pL1Por6X1RqzV3k3KzlPPyt6WFLqpq2UZtd6v91e4zFsZUhdu/lfFukr00Wqy1zDHS5OkpwtPnTpWS4M3mO6ZXAAAAAAAAAAAAAAAAAAAAAAAAAGorteOpHoo2c0l6n0V9N6ozZy7zblZynn5W9LClxU1bKU0u9n+6vcZi2MqQy3fy/l0lmmi1WXuYY6XJ0lGFp86dKyXBm8x3TK4AAAAAAAAAAAAAAAAAAAAAAAAA1Ddsx3I9FGzmkvU+ivpvVGJBd6N+Ocp5+VvSwpXqatlOaXez/dXuMxbGVIdbv8AZ8uks00Wqy9zDHS5OkowtPnTpWS4M3mO6ZXAAAAAAAAAAAAAAAAAAAAAAAAAGoLtmPJDoY2c0m6hX03qi8iu9W/HvU87K3pYUr1NWynMrvd3ur3GYtjKkPt7+35dJZpotVmLmGOlydJRhafOnSslwZvMd0yuAAAAAAAAAAAAAAAAAAAAAAAAANQXbceyHQxs5pN1CrpvVFZJd7J8e9TzsrenhSvU1bKcwv8AQd7qmYtjKkRt7B1aSzTRarMXMMdLk6SjC0+dOlZLgzeY7plcAAAAAAAAAAAAAAAAAAAAAAAAAagu249kOhjZzSbqFXTeqJyfB0+Peedlb08KVjVs+I/5DuZTMWxlSJ29g6tJZpotVmLmGOlydJRhafOnSslwZvMd0yuAAAAAAAAAAAAAAAAAAAAAAAAANQXbceyHRRs5pN1CrpkTk+Dp8e887K3p4UrGrZ8R/wAl3MvcZi2MqRO3sHVpLNNFqsxcwx0uTpKMLT506VkuDN5jumVwAAAAAAAAAAAAAAAAAAAAAAAABqC7bjyQ6KNnNJuoVdN6obLzKNhUVHV3cCIQZYzMvRxyiIVPLG8TupPExwlnnD5izTVhqiI6qoqYBGM7sTnGyNW9g+XSVaaXVZi5hjpcnSUYWnzp0rJcGbzHdMrgAAAAAAAAAAAAAAAAAAAAAAAACDXULAbP2e1262NBvnQYqJWl9SrVT0tW9TqTmXTUx5Q6aec4y0DPx48vHWHGY5qotK363ruZSadOIVdyZW+yr/b2imOEHOXmyr/b86jhBzlbzM0sTDgw4a1XnNojZrM7pjcul3Lat9RaKrURaYaV8Tpg5506Rk0pLt5junVgAAAAAAAAAAAAAAAAAAAAAAAABSmIDYjKOSoENt3ULCmHKqNTqNZxbxkjzrmDK4E6jXg25vnawZxJ1Dgc3qXMGVwJ1Dgc0m1N6jWSj75ESptGOzWct0yalG0Nmj0AAAAAAAAAAAAAAAAAAAAAAAAAAAHgAAB6AAAAAAAAAAAAAAB//9k="/>
          <p:cNvSpPr>
            <a:spLocks noChangeAspect="1" noChangeArrowheads="1"/>
          </p:cNvSpPr>
          <p:nvPr/>
        </p:nvSpPr>
        <p:spPr bwMode="auto">
          <a:xfrm>
            <a:off x="155575" y="-2887663"/>
            <a:ext cx="6019800" cy="6019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25" name="TextBox 24"/>
          <p:cNvSpPr txBox="1"/>
          <p:nvPr/>
        </p:nvSpPr>
        <p:spPr>
          <a:xfrm>
            <a:off x="683568" y="1340768"/>
            <a:ext cx="1480598" cy="1846659"/>
          </a:xfrm>
          <a:prstGeom prst="rect">
            <a:avLst/>
          </a:prstGeom>
          <a:noFill/>
        </p:spPr>
        <p:txBody>
          <a:bodyPr wrap="none" rtlCol="0">
            <a:spAutoFit/>
          </a:bodyPr>
          <a:lstStyle/>
          <a:p>
            <a:r>
              <a:rPr lang="en-US" sz="2400" b="1" dirty="0" smtClean="0">
                <a:solidFill>
                  <a:schemeClr val="bg1"/>
                </a:solidFill>
              </a:rPr>
              <a:t>Law</a:t>
            </a:r>
          </a:p>
          <a:p>
            <a:r>
              <a:rPr lang="en-US" dirty="0" smtClean="0">
                <a:solidFill>
                  <a:schemeClr val="bg1"/>
                </a:solidFill>
              </a:rPr>
              <a:t>Genesis</a:t>
            </a:r>
          </a:p>
          <a:p>
            <a:r>
              <a:rPr lang="en-US" dirty="0" smtClean="0">
                <a:solidFill>
                  <a:schemeClr val="bg1"/>
                </a:solidFill>
              </a:rPr>
              <a:t>Exodus</a:t>
            </a:r>
          </a:p>
          <a:p>
            <a:r>
              <a:rPr lang="en-US" dirty="0" smtClean="0">
                <a:solidFill>
                  <a:schemeClr val="bg1"/>
                </a:solidFill>
              </a:rPr>
              <a:t>Leviticus</a:t>
            </a:r>
          </a:p>
          <a:p>
            <a:r>
              <a:rPr lang="en-US" dirty="0" smtClean="0">
                <a:solidFill>
                  <a:schemeClr val="bg1"/>
                </a:solidFill>
              </a:rPr>
              <a:t>Numbers</a:t>
            </a:r>
          </a:p>
          <a:p>
            <a:r>
              <a:rPr lang="en-US" dirty="0" smtClean="0">
                <a:solidFill>
                  <a:schemeClr val="bg1"/>
                </a:solidFill>
              </a:rPr>
              <a:t>Deuteronomy</a:t>
            </a:r>
            <a:endParaRPr lang="en-GB" dirty="0">
              <a:solidFill>
                <a:schemeClr val="bg1"/>
              </a:solidFill>
            </a:endParaRPr>
          </a:p>
        </p:txBody>
      </p:sp>
      <p:sp>
        <p:nvSpPr>
          <p:cNvPr id="26" name="TextBox 25"/>
          <p:cNvSpPr txBox="1"/>
          <p:nvPr/>
        </p:nvSpPr>
        <p:spPr>
          <a:xfrm>
            <a:off x="2915816" y="1340768"/>
            <a:ext cx="1766766" cy="3508653"/>
          </a:xfrm>
          <a:prstGeom prst="rect">
            <a:avLst/>
          </a:prstGeom>
          <a:noFill/>
        </p:spPr>
        <p:txBody>
          <a:bodyPr wrap="none" rtlCol="0">
            <a:spAutoFit/>
          </a:bodyPr>
          <a:lstStyle/>
          <a:p>
            <a:r>
              <a:rPr lang="en-US" sz="2400" b="1" dirty="0" smtClean="0">
                <a:solidFill>
                  <a:schemeClr val="bg1"/>
                </a:solidFill>
              </a:rPr>
              <a:t>Prophets</a:t>
            </a:r>
          </a:p>
          <a:p>
            <a:r>
              <a:rPr lang="en-US" b="1" i="1" dirty="0" smtClean="0">
                <a:solidFill>
                  <a:schemeClr val="bg1"/>
                </a:solidFill>
              </a:rPr>
              <a:t>Former prophets</a:t>
            </a:r>
          </a:p>
          <a:p>
            <a:r>
              <a:rPr lang="en-US" dirty="0" smtClean="0">
                <a:solidFill>
                  <a:schemeClr val="bg1"/>
                </a:solidFill>
              </a:rPr>
              <a:t>Joshua</a:t>
            </a:r>
          </a:p>
          <a:p>
            <a:r>
              <a:rPr lang="en-US" dirty="0" smtClean="0">
                <a:solidFill>
                  <a:schemeClr val="bg1"/>
                </a:solidFill>
              </a:rPr>
              <a:t>Judges</a:t>
            </a:r>
          </a:p>
          <a:p>
            <a:r>
              <a:rPr lang="en-US" dirty="0" smtClean="0">
                <a:solidFill>
                  <a:schemeClr val="bg1"/>
                </a:solidFill>
              </a:rPr>
              <a:t>Samuel</a:t>
            </a:r>
          </a:p>
          <a:p>
            <a:r>
              <a:rPr lang="en-US" dirty="0" smtClean="0">
                <a:solidFill>
                  <a:schemeClr val="bg1"/>
                </a:solidFill>
              </a:rPr>
              <a:t>Kings</a:t>
            </a:r>
          </a:p>
          <a:p>
            <a:endParaRPr lang="en-US" dirty="0">
              <a:solidFill>
                <a:schemeClr val="bg1"/>
              </a:solidFill>
            </a:endParaRPr>
          </a:p>
          <a:p>
            <a:r>
              <a:rPr lang="en-US" b="1" i="1" dirty="0" smtClean="0">
                <a:solidFill>
                  <a:schemeClr val="bg1"/>
                </a:solidFill>
              </a:rPr>
              <a:t>Latter prophets</a:t>
            </a:r>
          </a:p>
          <a:p>
            <a:r>
              <a:rPr lang="en-US" dirty="0" smtClean="0">
                <a:solidFill>
                  <a:schemeClr val="bg1"/>
                </a:solidFill>
              </a:rPr>
              <a:t>Isaiah</a:t>
            </a:r>
          </a:p>
          <a:p>
            <a:r>
              <a:rPr lang="en-US" dirty="0" smtClean="0">
                <a:solidFill>
                  <a:schemeClr val="bg1"/>
                </a:solidFill>
              </a:rPr>
              <a:t>Jeremiah</a:t>
            </a:r>
          </a:p>
          <a:p>
            <a:r>
              <a:rPr lang="en-US" dirty="0" smtClean="0">
                <a:solidFill>
                  <a:schemeClr val="bg1"/>
                </a:solidFill>
              </a:rPr>
              <a:t>Ezekiel</a:t>
            </a:r>
          </a:p>
          <a:p>
            <a:r>
              <a:rPr lang="en-US" dirty="0" smtClean="0">
                <a:solidFill>
                  <a:schemeClr val="bg1"/>
                </a:solidFill>
              </a:rPr>
              <a:t>The Twelve</a:t>
            </a:r>
            <a:endParaRPr lang="en-GB" dirty="0">
              <a:solidFill>
                <a:schemeClr val="bg1"/>
              </a:solidFill>
            </a:endParaRPr>
          </a:p>
        </p:txBody>
      </p:sp>
      <p:sp>
        <p:nvSpPr>
          <p:cNvPr id="27" name="TextBox 26"/>
          <p:cNvSpPr txBox="1"/>
          <p:nvPr/>
        </p:nvSpPr>
        <p:spPr>
          <a:xfrm>
            <a:off x="5868144" y="1340768"/>
            <a:ext cx="1616212" cy="4893647"/>
          </a:xfrm>
          <a:prstGeom prst="rect">
            <a:avLst/>
          </a:prstGeom>
          <a:noFill/>
        </p:spPr>
        <p:txBody>
          <a:bodyPr wrap="none" rtlCol="0">
            <a:spAutoFit/>
          </a:bodyPr>
          <a:lstStyle/>
          <a:p>
            <a:r>
              <a:rPr lang="en-US" sz="2400" b="1" dirty="0" smtClean="0">
                <a:solidFill>
                  <a:schemeClr val="bg1"/>
                </a:solidFill>
              </a:rPr>
              <a:t>Writings</a:t>
            </a:r>
          </a:p>
          <a:p>
            <a:r>
              <a:rPr lang="en-US" b="1" i="1" dirty="0" smtClean="0">
                <a:solidFill>
                  <a:schemeClr val="bg1"/>
                </a:solidFill>
              </a:rPr>
              <a:t>Poetry</a:t>
            </a:r>
          </a:p>
          <a:p>
            <a:r>
              <a:rPr lang="en-US" dirty="0" smtClean="0">
                <a:solidFill>
                  <a:schemeClr val="bg1"/>
                </a:solidFill>
              </a:rPr>
              <a:t>Psalms</a:t>
            </a:r>
          </a:p>
          <a:p>
            <a:r>
              <a:rPr lang="en-US" dirty="0" smtClean="0">
                <a:solidFill>
                  <a:schemeClr val="bg1"/>
                </a:solidFill>
              </a:rPr>
              <a:t>Proverbs</a:t>
            </a:r>
          </a:p>
          <a:p>
            <a:r>
              <a:rPr lang="en-US" dirty="0" smtClean="0">
                <a:solidFill>
                  <a:schemeClr val="bg1"/>
                </a:solidFill>
              </a:rPr>
              <a:t>Job</a:t>
            </a:r>
          </a:p>
          <a:p>
            <a:endParaRPr lang="en-US" dirty="0">
              <a:solidFill>
                <a:schemeClr val="bg1"/>
              </a:solidFill>
            </a:endParaRPr>
          </a:p>
          <a:p>
            <a:r>
              <a:rPr lang="en-US" b="1" i="1" dirty="0" smtClean="0">
                <a:solidFill>
                  <a:schemeClr val="bg1"/>
                </a:solidFill>
              </a:rPr>
              <a:t>Five Scrolls</a:t>
            </a:r>
          </a:p>
          <a:p>
            <a:r>
              <a:rPr lang="en-US" dirty="0" smtClean="0">
                <a:solidFill>
                  <a:schemeClr val="bg1"/>
                </a:solidFill>
              </a:rPr>
              <a:t>Song of Songs</a:t>
            </a:r>
          </a:p>
          <a:p>
            <a:r>
              <a:rPr lang="en-US" dirty="0" smtClean="0">
                <a:solidFill>
                  <a:schemeClr val="bg1"/>
                </a:solidFill>
              </a:rPr>
              <a:t>Ruth</a:t>
            </a:r>
          </a:p>
          <a:p>
            <a:r>
              <a:rPr lang="en-US" dirty="0" smtClean="0">
                <a:solidFill>
                  <a:schemeClr val="bg1"/>
                </a:solidFill>
              </a:rPr>
              <a:t>Lamentations</a:t>
            </a:r>
          </a:p>
          <a:p>
            <a:r>
              <a:rPr lang="en-US" dirty="0" smtClean="0">
                <a:solidFill>
                  <a:schemeClr val="bg1"/>
                </a:solidFill>
              </a:rPr>
              <a:t>Esther</a:t>
            </a:r>
          </a:p>
          <a:p>
            <a:r>
              <a:rPr lang="en-US" dirty="0" smtClean="0">
                <a:solidFill>
                  <a:schemeClr val="bg1"/>
                </a:solidFill>
              </a:rPr>
              <a:t>Ecclesiastes</a:t>
            </a:r>
          </a:p>
          <a:p>
            <a:endParaRPr lang="en-US" dirty="0">
              <a:solidFill>
                <a:schemeClr val="bg1"/>
              </a:solidFill>
            </a:endParaRPr>
          </a:p>
          <a:p>
            <a:r>
              <a:rPr lang="en-US" b="1" i="1" dirty="0" smtClean="0">
                <a:solidFill>
                  <a:schemeClr val="bg1"/>
                </a:solidFill>
              </a:rPr>
              <a:t>History</a:t>
            </a:r>
          </a:p>
          <a:p>
            <a:r>
              <a:rPr lang="en-US" dirty="0" smtClean="0">
                <a:solidFill>
                  <a:schemeClr val="bg1"/>
                </a:solidFill>
              </a:rPr>
              <a:t>Daniel</a:t>
            </a:r>
          </a:p>
          <a:p>
            <a:r>
              <a:rPr lang="en-US" dirty="0" smtClean="0">
                <a:solidFill>
                  <a:schemeClr val="bg1"/>
                </a:solidFill>
              </a:rPr>
              <a:t>Ezra-Nehemiah</a:t>
            </a:r>
          </a:p>
          <a:p>
            <a:r>
              <a:rPr lang="en-US" dirty="0" smtClean="0">
                <a:solidFill>
                  <a:schemeClr val="bg1"/>
                </a:solidFill>
              </a:rPr>
              <a:t>Chronicles</a:t>
            </a:r>
            <a:endParaRPr lang="en-GB" dirty="0">
              <a:solidFill>
                <a:schemeClr val="bg1"/>
              </a:solidFill>
            </a:endParaRPr>
          </a:p>
        </p:txBody>
      </p:sp>
      <p:sp>
        <p:nvSpPr>
          <p:cNvPr id="28" name="TextBox 27"/>
          <p:cNvSpPr txBox="1"/>
          <p:nvPr/>
        </p:nvSpPr>
        <p:spPr>
          <a:xfrm>
            <a:off x="251520" y="4941168"/>
            <a:ext cx="4536504" cy="830997"/>
          </a:xfrm>
          <a:prstGeom prst="rect">
            <a:avLst/>
          </a:prstGeom>
          <a:noFill/>
        </p:spPr>
        <p:txBody>
          <a:bodyPr wrap="square" rtlCol="0">
            <a:spAutoFit/>
          </a:bodyPr>
          <a:lstStyle/>
          <a:p>
            <a:r>
              <a:rPr lang="en-US" sz="2400" b="1" dirty="0" smtClean="0">
                <a:solidFill>
                  <a:srgbClr val="FFFF00"/>
                </a:solidFill>
              </a:rPr>
              <a:t>Luke 11:51 </a:t>
            </a:r>
            <a:r>
              <a:rPr lang="en-US" sz="2400" dirty="0" smtClean="0">
                <a:solidFill>
                  <a:srgbClr val="FFFF00"/>
                </a:solidFill>
              </a:rPr>
              <a:t>…from the blood of Abel to the blood of Zechariah…</a:t>
            </a:r>
          </a:p>
        </p:txBody>
      </p:sp>
      <p:sp>
        <p:nvSpPr>
          <p:cNvPr id="29" name="TextBox 28"/>
          <p:cNvSpPr txBox="1"/>
          <p:nvPr/>
        </p:nvSpPr>
        <p:spPr>
          <a:xfrm>
            <a:off x="4309373" y="44624"/>
            <a:ext cx="4834627" cy="646331"/>
          </a:xfrm>
          <a:prstGeom prst="rect">
            <a:avLst/>
          </a:prstGeom>
          <a:noFill/>
        </p:spPr>
        <p:txBody>
          <a:bodyPr wrap="square" rtlCol="0">
            <a:spAutoFit/>
          </a:bodyPr>
          <a:lstStyle/>
          <a:p>
            <a:pPr algn="r"/>
            <a:r>
              <a:rPr lang="en-GB" dirty="0" smtClean="0">
                <a:solidFill>
                  <a:schemeClr val="bg1"/>
                </a:solidFill>
                <a:latin typeface="Copperplate Gothic Bold" pitchFamily="34" charset="0"/>
              </a:rPr>
              <a:t>#2 Who decided what’s in there?</a:t>
            </a:r>
          </a:p>
          <a:p>
            <a:pPr algn="r"/>
            <a:r>
              <a:rPr lang="en-GB" dirty="0" smtClean="0">
                <a:solidFill>
                  <a:schemeClr val="bg1"/>
                </a:solidFill>
                <a:latin typeface="Copperplate Gothic Bold" pitchFamily="34" charset="0"/>
              </a:rPr>
              <a:t>Luke 11:45-54</a:t>
            </a:r>
            <a:endParaRPr lang="en-GB" sz="8000" dirty="0">
              <a:solidFill>
                <a:schemeClr val="bg1"/>
              </a:solidFill>
              <a:latin typeface="Copperplate Gothic Bold" pitchFamily="34" charset="0"/>
            </a:endParaRPr>
          </a:p>
        </p:txBody>
      </p:sp>
      <p:sp>
        <p:nvSpPr>
          <p:cNvPr id="14" name="TextBox 13"/>
          <p:cNvSpPr txBox="1"/>
          <p:nvPr/>
        </p:nvSpPr>
        <p:spPr>
          <a:xfrm>
            <a:off x="7819865" y="5936028"/>
            <a:ext cx="1041952" cy="369332"/>
          </a:xfrm>
          <a:prstGeom prst="rect">
            <a:avLst/>
          </a:prstGeom>
          <a:noFill/>
        </p:spPr>
        <p:txBody>
          <a:bodyPr wrap="none" rtlCol="0">
            <a:spAutoFit/>
          </a:bodyPr>
          <a:lstStyle/>
          <a:p>
            <a:r>
              <a:rPr lang="en-GB" b="1" dirty="0" smtClean="0">
                <a:solidFill>
                  <a:schemeClr val="bg1"/>
                </a:solidFill>
              </a:rPr>
              <a:t>24 books</a:t>
            </a:r>
            <a:endParaRPr lang="en-GB" b="1" dirty="0">
              <a:solidFill>
                <a:schemeClr val="bg1"/>
              </a:solidFill>
            </a:endParaRPr>
          </a:p>
        </p:txBody>
      </p:sp>
      <p:sp>
        <p:nvSpPr>
          <p:cNvPr id="15" name="TextBox 14"/>
          <p:cNvSpPr txBox="1"/>
          <p:nvPr/>
        </p:nvSpPr>
        <p:spPr>
          <a:xfrm>
            <a:off x="7380312" y="6237312"/>
            <a:ext cx="1558119" cy="369332"/>
          </a:xfrm>
          <a:prstGeom prst="rect">
            <a:avLst/>
          </a:prstGeom>
          <a:noFill/>
        </p:spPr>
        <p:txBody>
          <a:bodyPr wrap="none" rtlCol="0">
            <a:spAutoFit/>
          </a:bodyPr>
          <a:lstStyle/>
          <a:p>
            <a:r>
              <a:rPr lang="en-GB" b="1" dirty="0" smtClean="0">
                <a:solidFill>
                  <a:schemeClr val="bg1"/>
                </a:solidFill>
              </a:rPr>
              <a:t>...or 39 books!</a:t>
            </a:r>
            <a:endParaRPr lang="en-GB" b="1" dirty="0">
              <a:solidFill>
                <a:schemeClr val="bg1"/>
              </a:solidFill>
            </a:endParaRPr>
          </a:p>
        </p:txBody>
      </p:sp>
      <p:sp>
        <p:nvSpPr>
          <p:cNvPr id="16" name="TextBox 15"/>
          <p:cNvSpPr txBox="1"/>
          <p:nvPr/>
        </p:nvSpPr>
        <p:spPr>
          <a:xfrm>
            <a:off x="323528" y="5661248"/>
            <a:ext cx="4536504" cy="369332"/>
          </a:xfrm>
          <a:prstGeom prst="rect">
            <a:avLst/>
          </a:prstGeom>
          <a:noFill/>
        </p:spPr>
        <p:txBody>
          <a:bodyPr wrap="square" rtlCol="0">
            <a:spAutoFit/>
          </a:bodyPr>
          <a:lstStyle/>
          <a:p>
            <a:r>
              <a:rPr lang="en-US" dirty="0" smtClean="0">
                <a:solidFill>
                  <a:srgbClr val="FFFF00"/>
                </a:solidFill>
              </a:rPr>
              <a:t>+ Romans 3:2, 2Timothy 3:16</a:t>
            </a:r>
            <a:endParaRPr lang="en-GB" dirty="0">
              <a:solidFill>
                <a:srgbClr val="FFFF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blinds(horizontal)">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blinds(horizontal)">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1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lum bright="-28000" contrast="-50000"/>
          </a:blip>
          <a:srcRect/>
          <a:stretch>
            <a:fillRect/>
          </a:stretch>
        </p:blipFill>
        <p:spPr bwMode="auto">
          <a:xfrm>
            <a:off x="0" y="5026"/>
            <a:ext cx="9143999" cy="6852974"/>
          </a:xfrm>
          <a:prstGeom prst="rect">
            <a:avLst/>
          </a:prstGeom>
          <a:noFill/>
          <a:ln w="9525">
            <a:noFill/>
            <a:miter lim="800000"/>
            <a:headEnd/>
            <a:tailEnd/>
          </a:ln>
        </p:spPr>
      </p:pic>
      <p:sp>
        <p:nvSpPr>
          <p:cNvPr id="5" name="Rectangle 4"/>
          <p:cNvSpPr/>
          <p:nvPr/>
        </p:nvSpPr>
        <p:spPr>
          <a:xfrm>
            <a:off x="0" y="0"/>
            <a:ext cx="9144000" cy="6858000"/>
          </a:xfrm>
          <a:prstGeom prst="rect">
            <a:avLst/>
          </a:prstGeom>
          <a:noFill/>
          <a:ln w="63500">
            <a:solidFill>
              <a:srgbClr val="6D56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p:cNvSpPr txBox="1"/>
          <p:nvPr/>
        </p:nvSpPr>
        <p:spPr>
          <a:xfrm>
            <a:off x="2819400" y="-7441"/>
            <a:ext cx="2209799" cy="769441"/>
          </a:xfrm>
          <a:prstGeom prst="rect">
            <a:avLst/>
          </a:prstGeom>
          <a:noFill/>
        </p:spPr>
        <p:txBody>
          <a:bodyPr wrap="square" rtlCol="0">
            <a:spAutoFit/>
          </a:bodyPr>
          <a:lstStyle/>
          <a:p>
            <a:r>
              <a:rPr lang="en-GB" sz="4400" dirty="0" smtClean="0">
                <a:solidFill>
                  <a:schemeClr val="bg1"/>
                </a:solidFill>
                <a:latin typeface="Copperplate Gothic Bold" pitchFamily="34" charset="0"/>
              </a:rPr>
              <a:t>Bible</a:t>
            </a:r>
          </a:p>
        </p:txBody>
      </p:sp>
      <p:sp>
        <p:nvSpPr>
          <p:cNvPr id="7" name="TextBox 6"/>
          <p:cNvSpPr txBox="1"/>
          <p:nvPr/>
        </p:nvSpPr>
        <p:spPr>
          <a:xfrm>
            <a:off x="0" y="0"/>
            <a:ext cx="2895600" cy="707886"/>
          </a:xfrm>
          <a:prstGeom prst="rect">
            <a:avLst/>
          </a:prstGeom>
          <a:noFill/>
        </p:spPr>
        <p:txBody>
          <a:bodyPr wrap="square" rtlCol="0">
            <a:spAutoFit/>
          </a:bodyPr>
          <a:lstStyle/>
          <a:p>
            <a:pPr algn="r"/>
            <a:r>
              <a:rPr lang="en-GB" sz="2000" dirty="0" smtClean="0">
                <a:solidFill>
                  <a:schemeClr val="bg1"/>
                </a:solidFill>
                <a:latin typeface="Copperplate Gothic Bold" pitchFamily="34" charset="0"/>
              </a:rPr>
              <a:t>Getting your Head </a:t>
            </a:r>
          </a:p>
          <a:p>
            <a:pPr algn="r"/>
            <a:r>
              <a:rPr lang="en-GB" sz="2000" dirty="0" smtClean="0">
                <a:solidFill>
                  <a:schemeClr val="bg1"/>
                </a:solidFill>
                <a:latin typeface="Copperplate Gothic Bold" pitchFamily="34" charset="0"/>
              </a:rPr>
              <a:t>around the</a:t>
            </a:r>
            <a:endParaRPr lang="en-GB" sz="5400" dirty="0">
              <a:solidFill>
                <a:schemeClr val="bg1"/>
              </a:solidFill>
              <a:latin typeface="Copperplate Gothic Bold" pitchFamily="34" charset="0"/>
            </a:endParaRPr>
          </a:p>
        </p:txBody>
      </p:sp>
      <p:cxnSp>
        <p:nvCxnSpPr>
          <p:cNvPr id="11" name="Straight Connector 10"/>
          <p:cNvCxnSpPr/>
          <p:nvPr/>
        </p:nvCxnSpPr>
        <p:spPr>
          <a:xfrm>
            <a:off x="1295400" y="838200"/>
            <a:ext cx="6324600" cy="0"/>
          </a:xfrm>
          <a:prstGeom prst="line">
            <a:avLst/>
          </a:prstGeom>
          <a:ln w="25400">
            <a:solidFill>
              <a:srgbClr val="6D563F"/>
            </a:solidFill>
          </a:ln>
        </p:spPr>
        <p:style>
          <a:lnRef idx="1">
            <a:schemeClr val="accent1"/>
          </a:lnRef>
          <a:fillRef idx="0">
            <a:schemeClr val="accent1"/>
          </a:fillRef>
          <a:effectRef idx="0">
            <a:schemeClr val="accent1"/>
          </a:effectRef>
          <a:fontRef idx="minor">
            <a:schemeClr val="tx1"/>
          </a:fontRef>
        </p:style>
      </p:cxnSp>
      <p:sp>
        <p:nvSpPr>
          <p:cNvPr id="1028" name="AutoShape 4" descr="data:image/jpeg;base64,/9j/4AAQSkZJRgABAQAAAQABAAD/2wCEAAkGBxIPEBUPEBAPDw8PEBUQEA8PFhAODw0QFBEWFhQYFBQYHiggGBomHhQVITEhJSkrLi4vFx8zODMsNygtLisBCgoKDQ0OGhAQGiwlICUuLzI3NzcrLjc0LC0sKzcrLzcrNywtMS83LTcsNy81LTcsLC0sLCwsNywrLC8tKywsN//AABEIAOEA4QMBIgACEQEDEQH/xAAbAAEAAgMBAQAAAAAAAAAAAAAAAwYBBAUCB//EAEEQAAIBAgIFCgQDBwEJAAAAAAABAgMRBCEFEjFRkQYTFDNBUmFxcrEiMoHBI6HRB0JTYoKS4bIVFyRkk6LC8PH/xAAZAQEBAAMBAAAAAAAAAAAAAAAAAgEDBAX/xAApEQEAAgIABQMCBwAAAAAAAAAAAQIDEQQSITFBUXGhE4EFFCIjYXLh/9oADAMBAAIRAxEAPwD7LhcNBwi3GLbirtpZ5E3RYdyPBDB9XH0r2Jgwh6LDuR4IdFh3I8ETAMoeiw7keCHRYdyPBEwAh6LDuR4IdFh3I8ETACHosO5Hgh0WHcjwRMAIeiw7keCHRYdyPBEwAh6LDuR4IdFh3I8ETACHosO5Hgh0WHcjwRMAIeiw7keCHRYdyPBEwAh6LDuR4IdFh3I8ETACHosO5Hgh0WHcjwRMAIeiw7keCHRYdyPBEwAh6LDuR4IdFh3I8ETACHosO5HgjEsLC3yR4InMS2PyArN/IAFJWHB9XH0r2JiHB9XH0r2JiVAAAGLi5xeVXKKlo6g61T4pN6tKkvnrVGsor7vsMTOo2qlZvMVju6OP0hSw8HUrVIUqcdsptRRWav7RMLe1Oniq8V+/Tp2j9NZq5SHTqY+fScbPXqZ81QWVLDxexJdrta7f5kurzcsls2rsaNU2tPZ3Y8OGvS3WffUPouhuVeFxb1KdRxq/wqqdOp9E9v0O2mfGdJ4ZSSlF2fzRlHKUJLtTRfOQGn5Yug6dV3xGHahUf8SP7s/N2z8RXJO9SzxPB1jH9XF28x6f4tgMIybnnAAAAAAAAAAAAAAAAAAAGJbH5GTEtj8gKyACkrDg+rj6V7ExDg+rj6V7ExKgMGGB4qVFFOUnZJNtvYkj47isXLSmKljZX6PTbpYOD2akXnUtvk78C6/tP0hKnguYpu1XG1I4aDW1Rk7zf9qfEr2Gw0aUI04q0YRUUvBI1z1nTpp+3i5vNun2aEk45rKxDVxDqvUjZNfM3fLw8X4dnbuNrSEsko/NJ2T3Pf8AS1+Boyw+osuzt+5nTFb6e6CSlqTtnknZKzN3kxjOiaSgpfDHERdKTWxvbB+3E5NWvdZ7eyX6mppDH63MvZUpVL629Jxa9jRk/TG3qcDMZbTjntaJj4fe0ZNDQ+OjXpRnF3teEt6nHKSf1RvI6Y6vEtWazqWQDzUmoq7MsMtnnnEaFTFXfhuCrAdBTMpmjGqSKoBtghpVruzJgAAAAAAAABiWx+RkxLY/ICsgApKw4Pq4+lexMQ4Pq4+lexMSoDAYHz/ldTeI0rhqO2OHw9Su1/NN6kSStgJbjGNk1puo/wDkadv+o7nWlXkuy5praYmfd25se60/rHz1U2tRbqN9kFb6yd/ZRLdhKEKNCzS1dTWqN56143bZysBXsp3pxleavdfyRINPVZV6XNw16aurxWySXZexXPHlotjnwqmkac5ycqcqbi7fhuK+HLvbeO84s1J1YwlFRluTund2RvY3DTpP401fY84t/wDvmc3BV71ZVm21TV03nfVyjxlbga807iId/wCGVmt7ZJ8R8z0Xbkvyl6JiqqleWHrVJOSWbhJOylFduSSa/QuWH5ZQlUVOVKcNaWqpNxaabsn5bGfHMHX+Lb/k+gtwqUacZWbVNJqST2tv7kUteIdPFYeHtaJt3l9AwmkKVa/NVaVXVyfNyjPV87M0NL4v4tTu5vzZ82xlNYJU8Zh1zVWnXVOThZQq05/DaUVtR3KmmpTq2qRSc3ZSj8rklsaeayRtrliZ1Zw5uAtWObHO4+ejvKuSxrnGjiCaFc3PPdiNYkVY5MaxIqwHUVY6lCprRUt/uVl1ztaFqa1PykwOgAAAAAAAAYlsfkZMS2PyArIAKSsOD6uPpXsTEOD6uPpXsTEqDDMmGBTdOyjh9K4evPq8RRnh5Ps14vXgvzOvW0xRjsjfgY5W6F6dhpUk9SrFqpQqdyrHZ9Ox+DKVomcqzdKs1RxFP4atKXzqW9LtT3o57TNbe71MWOufFFvNek+3iXR/2yqMpxUVacnJN528OFuDOdiuUFSWUE290Vc2NI0cPRi+cneXj8V2v5UcGWnKuIksNgaetWllanCKSXelK9orxZE29XRThdxzdo9XO5T6axCjzEnqzqq2plrKDyba7DTwnJ3E1KS1YKjRdm6+IbpU6jtkoZa00rv5U9p9C5L/ALOVSqdJx1RYmu3fUV3Ti+y7ecuCXsRcosY69Z9yL1YLsUVl+Zspi31s583GVpHJi7R59ZUDEaDnh5q1WNf4df8ADjUjDbazlJKz8CR6ZqRdpwnF7M1lx2F1wUUnmk12p7GjjVIUKtSdKbcINuKlFuLtfIvk12c8cRzdbuJjtL866WHTvGM1WrPsWrmlxOtidJqrOlBJObqqba/dhC8pN+GziWX/AHW4OpRjKhOvh6kop68nzyl5xy/JoxV5AQwVB1aU5168esnJWbpbWoRWxJ5739ER9Odt35ukV1Xxv5alLEm3CucSMyeFY3vNdqNYkVc5EcQe+kAdN1y3aBpuNCN9sry4vL8rFO0Jg3iaqjnqR+KpLdG+zzf6n0GMbZLYskgMgAAAAAAAGJbH5GTEtj8gKyACkrDg+rj6V7ExDg+rj6V7ExKgAAYscjTXJ3DYyzrUk5x+WrC8KsfKazOwYsYmInuqt7UndZ1KmL9m2Dcrzniqi7s6smn59pZNE6IoYSPN4ejTpRe3UVnJ75Pa35m/YJGK0rXtDZk4jNkjV7TP3eK0bxaW1xaXnbI+TYnFak3Fp66lquPamnnfcfXSo8utCUpUpYlLVqxcVK2SqJtLPxW8qWqut9VOWKlP4F8DeV2fUNH6Po06cYwhBpRVpasW5ZbWz5bhJbL5tZXe0sOF0tUjT1FOSjHZbLLzMR/KrzXtVfm0ttl55EUsRTW2cF9UUGWObebbu+13N2OfYjKGtpzRlJ1nKg/hlnJL5Yyvnq+BoPRb7Gd+nSJlQQFNxNJ09p0NDaBr4pp2dOk9tSeV1/Ku32LKsNF7UsndbHZnZwmL2Kbvuls4gSaN0fDD01TpqyWbbzlN7295tgAAAAAAAAADEtj8jJiWx+QFZABSVhwfVx9K9iYhwfVx9K9iYlQAAAAAAAAc7T+ClXw86cbazScb5JtO9vyOiAPktTRuIpu0sPWXlCUlxjdEc8RKC+KE4+qMo+6PrtjE2krvYswPlOifxJOf7qyXiyxUYkVWpzlSVTvybXgr5flYnpgbVOJJKRDTYrTyA8TxFjNPGXOFj61TXUYRcpTkoqK2tt2R4o4xxk4STjOLtKMsnFreBftGYvWWq9q2eKOgU7R+M2WeaLVha+vG/b2gTgAAAAAAAGJbH5GTEtj8gKyACkrDg+rj6V7ExDg+rj6V7ExKgAAAAAAAAAADR01V1KE32taq/qy/U3jicp6lowjvk5cF/kCvwRPBmpzhNTmBtxZ5qMxFmZID3oDCqeI12uqi5L1PJfc2OVvJ7pEeeopLEQWxZc9Hc/Fdj+h45PVNWu49+D4pp/qWcD5Ro/GSjKzumnZp5NNbU0XXRWkE7Wfmt5Lp7k1TxP4kPwq9vnS+GfrXb57So61TCVObrRcJLZ2xmt8X2oD6VTmpK6PRT8PygUY/NZntcpt8/YC2grS5TRS+ZPzOnojS8MTrajvqWvbZdgdIAADEtj8jJiWx+QFZABSVhwfVx9K9iYhwfVx9K9iYlQAAAAAAAAAABVeVtW1SK3Q92/0LUUzllL8Zehe7A4kq5NQxBya1QxhsVna4FmpTNhSOdhZ3N6KAn0RG+Jhbs1m/LVZbSt6Aiufb7ebduMSyADS0royniabp1Y3W1SWUoS3xfYzdAHyrTvJivhbyzq0VsqQTvFfzx7PPYcWN97sfbmiuaT5G4etJzjrUJPbzdtRv0v7WApejcRSTWvTjL1Zn0PQWKpShq04wprbqwSjF+NkUjSvI+vh/jjLn6a2uCcZxXjHO/wBDGgMZV1406MJykpLNJ2jnnrPYkB9NAAAxLY/IyYlsfkBWQAUlYcH1cfSvYmIcH1cfSvYmJUAAAAAAAAAAAUflo/xv6F9y8FG5adf/AER+4FVqmhVTvdZHRmibQOC57FUoNfDrpy9Mfiftb6gdGlSnQkqdVWlqRl/dG/8Aj6HVoyujc5aYbq6y7Lwl7x/8uJycFVA7OiZatePinH8v8FmKlRnqzjLuyT+l8y2gAAAAAGLCxkAAAAMS2PyMmJbH5AVkAFJWHB9XH0r2JiHB9XH0r2JiVAAAAAAAAAAAFE5Yv/iH6Y+xe2UflNaVefhZcIoCszO1yFp3xV+7Tk/Zfc5GIiWj9n+Hzq1PTTX+p/YCwco6Ovhp742mv6Xd/lcpNKdmfRqsFJOL2NNPyaPmmIounOVN7YSceDsB2KNVNWLfgauvTjL+XPzWTPnlCbRceTNfWpyj3ZX4r/DA7IAAAAAAAAAAGJbH5GTEtj8gKyACkrBg+rj6V7ExBhH+HH0r2JbkqezB5uLgeweNYXA9A83GsB6IsRiFBXf0Xaz3rHH0/h6kkqlL49VNSp/vNX2x8fACWWm4J/FGSW9fEVXSNbXk57dZt8SKpj07puzWTTyafiuw1uc4AaeIZfORlDUwqf8AElKf52X+kodZZn0vREFDD0o7qceLV/uBvFK5WYbVxGstlSKl9Vk/sXPWK/yvpXhCfbGer9JJ/oBV6aLNyUnaU474p8G/1OJh8M32Hb0TRdKopO1rNPfZr/4BZAeIyvmthnWA9GTxcawHsHhMzcDJk83FwMiWz6GLiWz6AVoAFJdzDP4I+lexLrEGG+SPpXsSEqetYw5nmx5aA9641yNo8tAS84YdUhcTw4MCfnRz63mpKmzXnhG+1/QD3pLR9DEdbBOXZUi9Sa/qX3K5jOTc4Z0K0ai7lW0J/SSyfBHXqaLv+/PizWnoNd6f9zArbwtbnFTlSqKUnZO2tH+5ZWPotOsopRT+VKPnZWOBDRGrscuLZKsJNdrA7vSFvObygqKVB+Eov/u/yanNVERV41mnHVUk1Zp7GBoLSMaazaRq1OU8U7LPyIq2hqmtfo0ZeDqTtwub+Ao1qXy4OjDxjq63F5gd3k7jJzpuU4ThFv4Ndarllm0t2w6/OnFo1ar+aNvrc2ouQHQVU9c4aKue1cDc1zOuaiuewNjXM6xro9oCXWDll9DwmJMDggApLu4X5I+lexJY8YXq45r5V7E2W9EqeLDVPWW9C63oDw4mNQkut6F1vQETgObJbrehlvQEPNjmybLehlvQEHNGHRJ8vAzlvQGsqJl0TYdt6GW9AaqoGeY8DZy3oZb0BrcyhzJsZb0Zy3oDWVIzzRPlvRnLegIObM82TZb0Mt6Ai1BqEuW9DLegI9QzqnvLejOW9ARqIaJMt6MNq21bAK6DBkpJL7GAAAQAGTAAAwzIAAAAAACDAAwzJkAeWDIAwGZAAAAZMAAAAACAA8gAph//2Q=="/>
          <p:cNvSpPr>
            <a:spLocks noChangeAspect="1" noChangeArrowheads="1"/>
          </p:cNvSpPr>
          <p:nvPr/>
        </p:nvSpPr>
        <p:spPr bwMode="auto">
          <a:xfrm>
            <a:off x="155575" y="-1622425"/>
            <a:ext cx="3381375" cy="3381375"/>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037" name="AutoShape 13" descr="data:image/jpeg;base64,/9j/4AAQSkZJRgABAQAAAQABAAD/2wCEAAkGBxANBhANDA0NDg4QEBINDg0MDBINDw0MFBIWFyAdFxMYHSkiGRslJxMUITEjJzU3Ljo6FyszRDMvNzQ5LiwBCgoKDg0OGxAQGSwcICQsKywrLCwrKywsLC8sLCwsLCwsLCwsLCwsLCwsKzYsLS8sLCwsLCwsMSwsLCwsLCwsK//AABEIAOEA4QMBEQACEQEDEQH/xAAcAAEAAQUBAQAAAAAAAAAAAAAABgMEBQcIAQL/xABHEAABAgMBBw8KBQMFAAAAAAAAAQIDBBEFBxIxNYKywQYTFRchJDRRUnFzkZOx0RQlQVNhcoGSlNMiM1WhsyMyVEJio8PS/8QAGQEBAQADAQAAAAAAAAAAAAAAAAQBAgMF/8QAJhEBAAIBAwMEAwEBAAAAAAAAAAExAgMREgQTFEFRoeEyUoEhYf/aAAwDAQACEQMRAD8A3iAAAAAAAAAAAAAAAAAAAAAAAAAAAAAAAAAAAAAAAAAAAAAAIvq31XtsqFDRsLXo8W+VjFdeMaxtKq5aLxpRDlq6vB20tLuf8Q/bYj/4UDtn+Bw8mfZ38WPc22I/+FA7Z/gPJn2PFj3NtiP/AIUDtn+A8mfY8WPdfWZdVhOioydhJLXy3rYrX38K+X0OVURW8+D2oddPX5f5MbOWp0/GN4ndsCSnmRoaOY5FrxHdOugAAAAAAAAAAAAAAAAAAAAAAAAAA1RdnxnKdFEz2kfU3H9W9LUsBY1kwItmsiRId89b6q649MD3JgRfYhFllMSvxxiYXuwUt6n/AJYn/oxylnhC3tGxpdkhEeyHRzWK5q649aKicSqZjKd2JxjZBLd4BlN0lGnabV/FLrj2qCKyK6Ve9zobVasNHLW8atdxPZuYPaWYZI84b7gvvoaL7Dq4PsAAAAAAAAAAAAAAAAAAAAAAAAAaouz4zlOiiZ7SPqbj+relqWN1O4nh5f8AI4hyt6GFMkatlramLI3RPzVMxbGVNaW7wDKbpKtO0mr+LI3L189Lk6SrC0mdOlJPgzeY7p1cAAAAAAAAAAAAAAAAAAAAAAAAAaouz4zlOiiZ7SPqbj+relqWN1O4nh5f8jiHK3oYUyRq2Wtq4sjdE/NUzFsZU1pbvAMpukq07Sav4shcwx0uTpKsLS506VkuDN5jumVwAAAAAAAAAAAAAAAAAAAAAAAABqi7PjOU6KJntI+puP6t6WpY3U7ieHl/yOIcrehhTImrZa2tiyN0bu4zFsZU1rbvAMpukq07Sav4shcwx0uTpKsLS506VkuDN5jumVwAAAAAAAAAAAAAAAAABE9W+rNLKiQobZfX4kVHPWsXWmsYiomGi1Va/scdXV4em7tpaPc3/wB2Rjbaifp8P6tftnHyp9vn6dvEj9vj7NtqJ+nw/q1+2PKn2+fo8SP2+Ps22on6fD+rX7Y8qfb5+jxI/b4+zbaifp8P6tftjyp9vn6PEj9vj7NtqJ+nw/q1+2PKn2+fo8SP2+PtFtWGqh1qzMKI6A2BrTXMo2KsW+vlRcN6lMBy1NTnMTts7aWl24n/AHdktTuJ4eX/ACOJsrV4UyRq2Wlq4sjdG/NUzFsZU1/PS2vQLxXXu6i1RK4CjHLad02WPKNlfU15vnNdb/VwfhX8GCvp3eM6RrbejlOhv6tjQbq0RkNG7Hw1p6fK1T/rN/Jn9fn6aeLHv8Pvbaifp8P6tftjyp9vn6Y8SP2+Ps22on6fD+rX7Y8qfb5+jxI/b4+3rLrT79L6z23tfxXs0qup7EVmEz5U+3yeJ/34S3U3qylbSg38vERfQ5jvwxIbuJzfQv7cVSqJiUs4zCSNWqVQy1egAAAAAAAAAAABqW7NjeW6B2eR9TcLelqWAsiyIMWz2RIjXK5b6tHqibj1TAnMRZZTErscYmF5sDL8h3aO8THKW3CDYGX5Du0d4jlJwg2Bl+Q7tHeI5ScINgZfkO7R3iOUnCDYGX5Du0d4jlJwhfS0BsKAkOGlGpWiVVcKquFecxM7sxGyqYZfMViPhOY7da5Fa5K0q1UoBjtgZfkO7R3ibcpa8INgZfkO7R3iOUnCDYGX5Du0d4jlJwg2Bl+Q7tHeI5ScINgZfkO7R3iOUnCEbtOC2FaD4bEo1qoiIq13L1Fw/E6RO8OUxtKLanZ58tb8KLCe5q65euvVpfMVd1F40LcZ2RZRu6h1MTqx7Pa5eIohLMMyZYAAAAAAAAAAABqW7NjeW6B2eR9TcLelqWO1P4oh5f8AI4hyt6GFMhU1bFQFQFQFQFQFQFQFQFQFQPKgKgQ228bRfeTNQ7Y045WhEjjJnSJnFkIZdPahcVN5ijGk2VpObNQAAAAAAAAAAAaluzY4legdnkfU3C3palh7Em4bbLhtfFhtcl9VrojWqn43ehVIcondfjMbL3y+D6+D2zPExtLbeDy+D6+D2zPEbSbweXwfXwe2Z4jaTeDy+D6+D2zPEbSbweXwfXwe1Z4jaTeFaHEa5iOY5rmrgc1Uci/FDDL6qB45yI2qqiIm6qqtERAKKz0L10HtW+JnaWN4eeXwfXwe1Z4jaTeDy6D6+D2rfEbSbweXQfXQe1b4jaTeHnl8H18HtW+I2k3hFLWiI60ojmqjkVyUVq1RdxPSdcaccrQuSxkzpEziyEUuntQuKm82goxpNlaTmzUAAAAAAAAAAAGsrsNmRIiQZuE1YjYLHMiw2JV6NVUVHIn+pMNUTd/ek+vpzltMKen1Ix3iWoNmIPKX5FJu3KruQbMQuUvyKO3J3INmIXKX5FHbk7kGzELlL8ijtydyDZiFyl+RR25O5C5lZtsVFViqqItFqipumuWMxbbHKJpNLBXzTDy/5HHDK1GFL+pq2W1pr5ui9G7uMxbGVINMzDYUO+fuJWm4ld1SiI3TzOy12YhcpfkU27ctO5BsxC5S/Io7cncg2Yg8pfkUduTuQbMQuUvyKO3J3IeOtiFTcVy+xGqlesduTuQw1nrW0Ia8cRq/ud4Ty6f1C4qbzIUY0mytJzZqAAAAAAAAAAADH2vZyTEBWqGYlqPVFczv5p0RjaKq1VW1Sq+2mE5zg6xmwe1lE4ndamvBtzNrKJxO61HA5m1lE4ndajgczayicTutRwOayntTrrNiNY9FTXEV6V9m4T60bbKNDLeJSSwl81Q8vPcR5Wtwpf1NWy2tJfN8Xo3dxmLYypry3eB5TdJVp2k1KWFiWas1M3iez9yiI3TTOyZQ7msRzEWjt32qb8GvN97WUTid1qOBzNrKJxO61HA5m1lE4ndajgc17ZVzV7Jxr1au4td2q0MxgxObc2p+Q8nkkZxIdIcZllTLAAAAAAAAAAAAAHyrEXCiAfOst4kAay3iQBrLeJAGst4kA1RdmaiWrJ0Sn9KLnNI+puFnS1LDWIvmxmVnuIcrejhS/qatltaK7wi9G7uMxbGVNf27wTKbpKtO0mrTI3MkrbS1/wBukpwtLnTpKSgt8mbuJgKEyvrLeJAGst5KANZbxIB6kNvEgH2AAAAAAAAAAAAAAAAAAAADUt2nG0n0UXOaSdTcLOlqWDsVfNrMrPUgyt6OFL2pq2W9oLvGJ7ju4zFsZUgNu8Fym6SrTtHq0ydzDHS5OkqwtNnTpWS4M3mO6ZXAAAAAAAAAAAAAAAAAAAAAAAAAGpLtON5Loouc0k6m4WdLUsDY6+bmZWcpBlb0cKXtTVst59d5RPcd3GYtjKkDt3g3xbpK9O0erTKXMMdLk6SnC02dOlZLgzeY7plcAAAAAAAAAAAAAAAAAAAAAAAAAaku1Y4kuii5zSTqbhZ0vqj1krvBmVnKQZW9HCl5U1bKE8u84nuO7jMWxlSDW7wf4t0lenaPVplLmGOlydJThabOnSslwZvMd0yuAAAAAAAAAAAAAAAAAAAAAAAAANR3ascSXRRc5pJ1Por6X1R2y13i3KzlIMrelhS6qatlGdXekT3F7jMWxlSEW7+R8W6SvTR6rK3MMdLk6SnC02dOlZLgzeY7plcAAAAAAAAAAAAAAAAAAAAAAAAAaju145kuijZzSXqfRX0vqjdmLvJuVnKeflb0sKXVTVsozi70f7q9xmLYypCrd/J+LdJXpo9VlbmGOlydJThabOnSslwZvMd0yuAAAAAAAAAAAAAAAAAAAAAAAAANRXa8dSPRRs5pL1Por6X1RqzV3k3KzlPPyt6WFLqpq2UZtd6v91e4zFsZUhdu/lfFukr00Wqy1zDHS5OkpwtPnTpWS4M3mO6ZXAAAAAAAAAAAAAAAAAAAAAAAAAGorteOpHoo2c0l6n0V9N6ozZy7zblZynn5W9LClxU1bKU0u9n+6vcZi2MqQy3fy/l0lmmi1WXuYY6XJ0lGFp86dKyXBm8x3TK4AAAAAAAAAAAAAAAAAAAAAAAAA1Ddsx3I9FGzmkvU+ivpvVGJBd6N+Ocp5+VvSwpXqatlOaXez/dXuMxbGVIdbv8AZ8uks00Wqy9zDHS5OkowtPnTpWS4M3mO6ZXAAAAAAAAAAAAAAAAAAAAAAAAAGoLtmPJDoY2c0m6hX03qi8iu9W/HvU87K3pYUr1NWynMrvd3ur3GYtjKkPt7+35dJZpotVmLmGOlydJRhafOnSslwZvMd0yuAAAAAAAAAAAAAAAAAAAAAAAAANQXbceyHQxs5pN1CrpvVFZJd7J8e9TzsrenhSvU1bKcwv8AQd7qmYtjKkRt7B1aSzTRarMXMMdLk6SjC0+dOlZLgzeY7plcAAAAAAAAAAAAAAAAAAAAAAAAAagu249kOhjZzSbqFXTeqJyfB0+Peedlb08KVjVs+I/5DuZTMWxlSJ29g6tJZpotVmLmGOlydJRhafOnSslwZvMd0yuAAAAAAAAAAAAAAAAAAAAAAAAANQXbceyHRRs5pN1CrpkTk+Dp8e887K3p4UrGrZ8R/wAl3MvcZi2MqRO3sHVpLNNFqsxcwx0uTpKMLT506VkuDN5jumVwAAAAAAAAAAAAAAAAAAAAAAAABqC7bjyQ6KNnNJuoVdN6obLzKNhUVHV3cCIQZYzMvRxyiIVPLG8TupPExwlnnD5izTVhqiI6qoqYBGM7sTnGyNW9g+XSVaaXVZi5hjpcnSUYWnzp0rJcGbzHdMrgAAAAAAAAAAAAAAAAAAAAAAAACDXULAbP2e1262NBvnQYqJWl9SrVT0tW9TqTmXTUx5Q6aec4y0DPx48vHWHGY5qotK363ruZSadOIVdyZW+yr/b2imOEHOXmyr/b86jhBzlbzM0sTDgw4a1XnNojZrM7pjcul3Lat9RaKrURaYaV8Tpg5506Rk0pLt5junVgAAAAAAAAAAAAAAAAAAAAAAAABSmIDYjKOSoENt3ULCmHKqNTqNZxbxkjzrmDK4E6jXg25vnawZxJ1Dgc3qXMGVwJ1Dgc0m1N6jWSj75ESptGOzWct0yalG0Nmj0AAAAAAAAAAAAAAAAAAAAAAAAAAAHgAAB6AAAAAAAAAAAAAAB//9k="/>
          <p:cNvSpPr>
            <a:spLocks noChangeAspect="1" noChangeArrowheads="1"/>
          </p:cNvSpPr>
          <p:nvPr/>
        </p:nvSpPr>
        <p:spPr bwMode="auto">
          <a:xfrm>
            <a:off x="155575" y="-2887663"/>
            <a:ext cx="6019800" cy="6019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29" name="TextBox 28"/>
          <p:cNvSpPr txBox="1"/>
          <p:nvPr/>
        </p:nvSpPr>
        <p:spPr>
          <a:xfrm>
            <a:off x="4309373" y="44624"/>
            <a:ext cx="4834627" cy="646331"/>
          </a:xfrm>
          <a:prstGeom prst="rect">
            <a:avLst/>
          </a:prstGeom>
          <a:noFill/>
        </p:spPr>
        <p:txBody>
          <a:bodyPr wrap="square" rtlCol="0">
            <a:spAutoFit/>
          </a:bodyPr>
          <a:lstStyle/>
          <a:p>
            <a:pPr algn="r"/>
            <a:r>
              <a:rPr lang="en-GB" dirty="0" smtClean="0">
                <a:solidFill>
                  <a:schemeClr val="bg1"/>
                </a:solidFill>
                <a:latin typeface="Copperplate Gothic Bold" pitchFamily="34" charset="0"/>
              </a:rPr>
              <a:t>#2 Who decided what’s in there?</a:t>
            </a:r>
          </a:p>
          <a:p>
            <a:pPr algn="r"/>
            <a:r>
              <a:rPr lang="en-GB" dirty="0" smtClean="0">
                <a:solidFill>
                  <a:schemeClr val="bg1"/>
                </a:solidFill>
                <a:latin typeface="Copperplate Gothic Bold" pitchFamily="34" charset="0"/>
              </a:rPr>
              <a:t>Luke 11:45-54</a:t>
            </a:r>
            <a:endParaRPr lang="en-GB" sz="8000" dirty="0">
              <a:solidFill>
                <a:schemeClr val="bg1"/>
              </a:solidFill>
              <a:latin typeface="Copperplate Gothic Bold" pitchFamily="34" charset="0"/>
            </a:endParaRPr>
          </a:p>
        </p:txBody>
      </p:sp>
      <p:sp>
        <p:nvSpPr>
          <p:cNvPr id="12" name="Rectangle 11"/>
          <p:cNvSpPr/>
          <p:nvPr/>
        </p:nvSpPr>
        <p:spPr>
          <a:xfrm>
            <a:off x="0" y="3068960"/>
            <a:ext cx="3275856" cy="2664296"/>
          </a:xfrm>
          <a:prstGeom prst="rect">
            <a:avLst/>
          </a:prstGeom>
          <a:solidFill>
            <a:srgbClr val="558ED5">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p:cNvSpPr/>
          <p:nvPr/>
        </p:nvSpPr>
        <p:spPr>
          <a:xfrm>
            <a:off x="0" y="1484784"/>
            <a:ext cx="3275856" cy="1080120"/>
          </a:xfrm>
          <a:prstGeom prst="rect">
            <a:avLst/>
          </a:prstGeom>
          <a:solidFill>
            <a:srgbClr val="D05A73">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p:cNvSpPr txBox="1"/>
          <p:nvPr/>
        </p:nvSpPr>
        <p:spPr>
          <a:xfrm>
            <a:off x="0" y="1844824"/>
            <a:ext cx="3275856" cy="461665"/>
          </a:xfrm>
          <a:prstGeom prst="rect">
            <a:avLst/>
          </a:prstGeom>
          <a:noFill/>
        </p:spPr>
        <p:txBody>
          <a:bodyPr wrap="square" rtlCol="0">
            <a:spAutoFit/>
          </a:bodyPr>
          <a:lstStyle/>
          <a:p>
            <a:pPr algn="ctr"/>
            <a:r>
              <a:rPr lang="en-GB" sz="2400" dirty="0" smtClean="0">
                <a:solidFill>
                  <a:schemeClr val="bg1"/>
                </a:solidFill>
              </a:rPr>
              <a:t>New Testament</a:t>
            </a:r>
            <a:endParaRPr lang="en-GB" sz="2400" dirty="0">
              <a:solidFill>
                <a:schemeClr val="bg1"/>
              </a:solidFill>
            </a:endParaRPr>
          </a:p>
        </p:txBody>
      </p:sp>
      <p:sp>
        <p:nvSpPr>
          <p:cNvPr id="15" name="TextBox 14"/>
          <p:cNvSpPr txBox="1"/>
          <p:nvPr/>
        </p:nvSpPr>
        <p:spPr>
          <a:xfrm>
            <a:off x="0" y="4149080"/>
            <a:ext cx="3275856" cy="461665"/>
          </a:xfrm>
          <a:prstGeom prst="rect">
            <a:avLst/>
          </a:prstGeom>
          <a:noFill/>
        </p:spPr>
        <p:txBody>
          <a:bodyPr wrap="square" rtlCol="0">
            <a:spAutoFit/>
          </a:bodyPr>
          <a:lstStyle/>
          <a:p>
            <a:pPr algn="ctr"/>
            <a:r>
              <a:rPr lang="en-GB" sz="2400" dirty="0" smtClean="0">
                <a:solidFill>
                  <a:schemeClr val="bg1"/>
                </a:solidFill>
              </a:rPr>
              <a:t>Old Testament</a:t>
            </a:r>
            <a:endParaRPr lang="en-GB" sz="2400" dirty="0">
              <a:solidFill>
                <a:schemeClr val="bg1"/>
              </a:solidFill>
            </a:endParaRPr>
          </a:p>
        </p:txBody>
      </p:sp>
      <p:sp>
        <p:nvSpPr>
          <p:cNvPr id="16" name="Rectangle 15"/>
          <p:cNvSpPr/>
          <p:nvPr/>
        </p:nvSpPr>
        <p:spPr>
          <a:xfrm>
            <a:off x="0" y="2564904"/>
            <a:ext cx="3275856" cy="504056"/>
          </a:xfrm>
          <a:prstGeom prst="rect">
            <a:avLst/>
          </a:prstGeom>
          <a:solidFill>
            <a:srgbClr val="FFC000">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TextBox 16"/>
          <p:cNvSpPr txBox="1"/>
          <p:nvPr/>
        </p:nvSpPr>
        <p:spPr>
          <a:xfrm>
            <a:off x="0" y="2564904"/>
            <a:ext cx="3275856" cy="461665"/>
          </a:xfrm>
          <a:prstGeom prst="rect">
            <a:avLst/>
          </a:prstGeom>
          <a:noFill/>
        </p:spPr>
        <p:txBody>
          <a:bodyPr wrap="square" rtlCol="0">
            <a:spAutoFit/>
          </a:bodyPr>
          <a:lstStyle/>
          <a:p>
            <a:pPr algn="ctr"/>
            <a:r>
              <a:rPr lang="en-GB" sz="2400" dirty="0" smtClean="0">
                <a:solidFill>
                  <a:schemeClr val="bg1"/>
                </a:solidFill>
              </a:rPr>
              <a:t>Apocrypha</a:t>
            </a:r>
            <a:endParaRPr lang="en-GB" sz="2400" dirty="0">
              <a:solidFill>
                <a:schemeClr val="bg1"/>
              </a:solidFill>
            </a:endParaRPr>
          </a:p>
        </p:txBody>
      </p:sp>
      <p:sp>
        <p:nvSpPr>
          <p:cNvPr id="19" name="TextBox 18"/>
          <p:cNvSpPr txBox="1"/>
          <p:nvPr/>
        </p:nvSpPr>
        <p:spPr>
          <a:xfrm>
            <a:off x="4355976" y="1340768"/>
            <a:ext cx="3349351" cy="646331"/>
          </a:xfrm>
          <a:prstGeom prst="rect">
            <a:avLst/>
          </a:prstGeom>
          <a:noFill/>
        </p:spPr>
        <p:txBody>
          <a:bodyPr wrap="square" rtlCol="0">
            <a:spAutoFit/>
          </a:bodyPr>
          <a:lstStyle/>
          <a:p>
            <a:pPr algn="ctr"/>
            <a:r>
              <a:rPr lang="en-GB" dirty="0" smtClean="0">
                <a:solidFill>
                  <a:schemeClr val="bg1"/>
                </a:solidFill>
              </a:rPr>
              <a:t>Jewish devotional, historical, theological books</a:t>
            </a:r>
            <a:endParaRPr lang="en-GB" dirty="0">
              <a:solidFill>
                <a:schemeClr val="bg1"/>
              </a:solidFill>
            </a:endParaRPr>
          </a:p>
        </p:txBody>
      </p:sp>
      <p:sp>
        <p:nvSpPr>
          <p:cNvPr id="20" name="TextBox 19"/>
          <p:cNvSpPr txBox="1"/>
          <p:nvPr/>
        </p:nvSpPr>
        <p:spPr>
          <a:xfrm>
            <a:off x="4355976" y="2132856"/>
            <a:ext cx="3349351" cy="369332"/>
          </a:xfrm>
          <a:prstGeom prst="rect">
            <a:avLst/>
          </a:prstGeom>
          <a:noFill/>
        </p:spPr>
        <p:txBody>
          <a:bodyPr wrap="square" rtlCol="0">
            <a:spAutoFit/>
          </a:bodyPr>
          <a:lstStyle/>
          <a:p>
            <a:pPr algn="ctr"/>
            <a:r>
              <a:rPr lang="en-GB" dirty="0" smtClean="0">
                <a:solidFill>
                  <a:schemeClr val="bg1"/>
                </a:solidFill>
              </a:rPr>
              <a:t>Translated into Latin</a:t>
            </a:r>
            <a:endParaRPr lang="en-GB" dirty="0">
              <a:solidFill>
                <a:schemeClr val="bg1"/>
              </a:solidFill>
            </a:endParaRPr>
          </a:p>
        </p:txBody>
      </p:sp>
      <p:sp>
        <p:nvSpPr>
          <p:cNvPr id="21" name="TextBox 20"/>
          <p:cNvSpPr txBox="1"/>
          <p:nvPr/>
        </p:nvSpPr>
        <p:spPr>
          <a:xfrm>
            <a:off x="3851920" y="2636912"/>
            <a:ext cx="4501479" cy="369332"/>
          </a:xfrm>
          <a:prstGeom prst="rect">
            <a:avLst/>
          </a:prstGeom>
          <a:noFill/>
        </p:spPr>
        <p:txBody>
          <a:bodyPr wrap="square" rtlCol="0">
            <a:spAutoFit/>
          </a:bodyPr>
          <a:lstStyle/>
          <a:p>
            <a:pPr algn="ctr"/>
            <a:r>
              <a:rPr lang="en-GB" dirty="0" smtClean="0">
                <a:solidFill>
                  <a:schemeClr val="bg1"/>
                </a:solidFill>
              </a:rPr>
              <a:t>Gradually accepted as Christian scripture</a:t>
            </a:r>
            <a:endParaRPr lang="en-GB" dirty="0">
              <a:solidFill>
                <a:schemeClr val="bg1"/>
              </a:solidFill>
            </a:endParaRPr>
          </a:p>
        </p:txBody>
      </p:sp>
      <p:sp>
        <p:nvSpPr>
          <p:cNvPr id="22" name="TextBox 21"/>
          <p:cNvSpPr txBox="1"/>
          <p:nvPr/>
        </p:nvSpPr>
        <p:spPr>
          <a:xfrm>
            <a:off x="3923928" y="3203684"/>
            <a:ext cx="4501479" cy="369332"/>
          </a:xfrm>
          <a:prstGeom prst="rect">
            <a:avLst/>
          </a:prstGeom>
          <a:noFill/>
        </p:spPr>
        <p:txBody>
          <a:bodyPr wrap="square" rtlCol="0">
            <a:spAutoFit/>
          </a:bodyPr>
          <a:lstStyle/>
          <a:p>
            <a:pPr algn="ctr"/>
            <a:r>
              <a:rPr lang="en-GB" dirty="0" smtClean="0">
                <a:solidFill>
                  <a:schemeClr val="bg1"/>
                </a:solidFill>
              </a:rPr>
              <a:t>Rejected by protestants at the Reformation</a:t>
            </a:r>
            <a:endParaRPr lang="en-GB" dirty="0">
              <a:solidFill>
                <a:schemeClr val="bg1"/>
              </a:solidFill>
            </a:endParaRPr>
          </a:p>
        </p:txBody>
      </p:sp>
      <p:sp>
        <p:nvSpPr>
          <p:cNvPr id="23" name="Down Arrow 22"/>
          <p:cNvSpPr/>
          <p:nvPr/>
        </p:nvSpPr>
        <p:spPr>
          <a:xfrm>
            <a:off x="5436096" y="1988840"/>
            <a:ext cx="1008112" cy="216024"/>
          </a:xfrm>
          <a:prstGeom prst="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Down Arrow 23"/>
          <p:cNvSpPr/>
          <p:nvPr/>
        </p:nvSpPr>
        <p:spPr>
          <a:xfrm>
            <a:off x="5436096" y="2492896"/>
            <a:ext cx="1008112" cy="216024"/>
          </a:xfrm>
          <a:prstGeom prst="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Down Arrow 24"/>
          <p:cNvSpPr/>
          <p:nvPr/>
        </p:nvSpPr>
        <p:spPr>
          <a:xfrm>
            <a:off x="5436096" y="2996952"/>
            <a:ext cx="1008112" cy="216024"/>
          </a:xfrm>
          <a:prstGeom prst="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linds(horizontal)">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blinds(horizontal)">
                                      <p:cBhvr>
                                        <p:cTn id="12" dur="500"/>
                                        <p:tgtEl>
                                          <p:spTgt spid="23"/>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blinds(horizontal)">
                                      <p:cBhvr>
                                        <p:cTn id="15" dur="500"/>
                                        <p:tgtEl>
                                          <p:spTgt spid="20"/>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blinds(horizontal)">
                                      <p:cBhvr>
                                        <p:cTn id="20" dur="500"/>
                                        <p:tgtEl>
                                          <p:spTgt spid="24"/>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blinds(horizontal)">
                                      <p:cBhvr>
                                        <p:cTn id="23" dur="500"/>
                                        <p:tgtEl>
                                          <p:spTgt spid="21"/>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blinds(horizontal)">
                                      <p:cBhvr>
                                        <p:cTn id="28" dur="500"/>
                                        <p:tgtEl>
                                          <p:spTgt spid="25"/>
                                        </p:tgtEl>
                                      </p:cBhvr>
                                    </p:animEffect>
                                  </p:childTnLst>
                                </p:cTn>
                              </p:par>
                              <p:par>
                                <p:cTn id="29" presetID="3" presetClass="entr" presetSubtype="10"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blinds(horizontal)">
                                      <p:cBhvr>
                                        <p:cTn id="3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P spid="23" grpId="0" animBg="1"/>
      <p:bldP spid="24" grpId="0" animBg="1"/>
      <p:bldP spid="2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lum bright="-28000" contrast="-50000"/>
          </a:blip>
          <a:srcRect/>
          <a:stretch>
            <a:fillRect/>
          </a:stretch>
        </p:blipFill>
        <p:spPr bwMode="auto">
          <a:xfrm>
            <a:off x="0" y="5026"/>
            <a:ext cx="9143999" cy="6852974"/>
          </a:xfrm>
          <a:prstGeom prst="rect">
            <a:avLst/>
          </a:prstGeom>
          <a:noFill/>
          <a:ln w="9525">
            <a:noFill/>
            <a:miter lim="800000"/>
            <a:headEnd/>
            <a:tailEnd/>
          </a:ln>
        </p:spPr>
      </p:pic>
      <p:sp>
        <p:nvSpPr>
          <p:cNvPr id="5" name="Rectangle 4"/>
          <p:cNvSpPr/>
          <p:nvPr/>
        </p:nvSpPr>
        <p:spPr>
          <a:xfrm>
            <a:off x="0" y="0"/>
            <a:ext cx="9144000" cy="6858000"/>
          </a:xfrm>
          <a:prstGeom prst="rect">
            <a:avLst/>
          </a:prstGeom>
          <a:noFill/>
          <a:ln w="63500">
            <a:solidFill>
              <a:srgbClr val="6D56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p:cNvSpPr txBox="1"/>
          <p:nvPr/>
        </p:nvSpPr>
        <p:spPr>
          <a:xfrm>
            <a:off x="2819400" y="-7441"/>
            <a:ext cx="2209799" cy="769441"/>
          </a:xfrm>
          <a:prstGeom prst="rect">
            <a:avLst/>
          </a:prstGeom>
          <a:noFill/>
        </p:spPr>
        <p:txBody>
          <a:bodyPr wrap="square" rtlCol="0">
            <a:spAutoFit/>
          </a:bodyPr>
          <a:lstStyle/>
          <a:p>
            <a:r>
              <a:rPr lang="en-GB" sz="4400" dirty="0" smtClean="0">
                <a:solidFill>
                  <a:schemeClr val="bg1"/>
                </a:solidFill>
                <a:latin typeface="Copperplate Gothic Bold" pitchFamily="34" charset="0"/>
              </a:rPr>
              <a:t>Bible</a:t>
            </a:r>
          </a:p>
        </p:txBody>
      </p:sp>
      <p:sp>
        <p:nvSpPr>
          <p:cNvPr id="7" name="TextBox 6"/>
          <p:cNvSpPr txBox="1"/>
          <p:nvPr/>
        </p:nvSpPr>
        <p:spPr>
          <a:xfrm>
            <a:off x="0" y="0"/>
            <a:ext cx="2895600" cy="707886"/>
          </a:xfrm>
          <a:prstGeom prst="rect">
            <a:avLst/>
          </a:prstGeom>
          <a:noFill/>
        </p:spPr>
        <p:txBody>
          <a:bodyPr wrap="square" rtlCol="0">
            <a:spAutoFit/>
          </a:bodyPr>
          <a:lstStyle/>
          <a:p>
            <a:pPr algn="r"/>
            <a:r>
              <a:rPr lang="en-GB" sz="2000" dirty="0" smtClean="0">
                <a:solidFill>
                  <a:schemeClr val="bg1"/>
                </a:solidFill>
                <a:latin typeface="Copperplate Gothic Bold" pitchFamily="34" charset="0"/>
              </a:rPr>
              <a:t>Getting your Head </a:t>
            </a:r>
          </a:p>
          <a:p>
            <a:pPr algn="r"/>
            <a:r>
              <a:rPr lang="en-GB" sz="2000" dirty="0" smtClean="0">
                <a:solidFill>
                  <a:schemeClr val="bg1"/>
                </a:solidFill>
                <a:latin typeface="Copperplate Gothic Bold" pitchFamily="34" charset="0"/>
              </a:rPr>
              <a:t>around the</a:t>
            </a:r>
            <a:endParaRPr lang="en-GB" sz="5400" dirty="0">
              <a:solidFill>
                <a:schemeClr val="bg1"/>
              </a:solidFill>
              <a:latin typeface="Copperplate Gothic Bold" pitchFamily="34" charset="0"/>
            </a:endParaRPr>
          </a:p>
        </p:txBody>
      </p:sp>
      <p:cxnSp>
        <p:nvCxnSpPr>
          <p:cNvPr id="11" name="Straight Connector 10"/>
          <p:cNvCxnSpPr/>
          <p:nvPr/>
        </p:nvCxnSpPr>
        <p:spPr>
          <a:xfrm>
            <a:off x="1295400" y="838200"/>
            <a:ext cx="6324600" cy="0"/>
          </a:xfrm>
          <a:prstGeom prst="line">
            <a:avLst/>
          </a:prstGeom>
          <a:ln w="25400">
            <a:solidFill>
              <a:srgbClr val="6D563F"/>
            </a:solidFill>
          </a:ln>
        </p:spPr>
        <p:style>
          <a:lnRef idx="1">
            <a:schemeClr val="accent1"/>
          </a:lnRef>
          <a:fillRef idx="0">
            <a:schemeClr val="accent1"/>
          </a:fillRef>
          <a:effectRef idx="0">
            <a:schemeClr val="accent1"/>
          </a:effectRef>
          <a:fontRef idx="minor">
            <a:schemeClr val="tx1"/>
          </a:fontRef>
        </p:style>
      </p:cxnSp>
      <p:sp>
        <p:nvSpPr>
          <p:cNvPr id="1028" name="AutoShape 4" descr="data:image/jpeg;base64,/9j/4AAQSkZJRgABAQAAAQABAAD/2wCEAAkGBxIPEBUPEBAPDw8PEBUQEA8PFhAODw0QFBEWFhQYFBQYHiggGBomHhQVITEhJSkrLi4vFx8zODMsNygtLisBCgoKDQ0OGhAQGiwlICUuLzI3NzcrLjc0LC0sKzcrLzcrNywtMS83LTcsNy81LTcsLC0sLCwsNywrLC8tKywsN//AABEIAOEA4QMBIgACEQEDEQH/xAAbAAEAAgMBAQAAAAAAAAAAAAAAAwYBBAUCB//EAEEQAAIBAgIFCgQDBwEJAAAAAAABAgMRBCEFEjFRkQYTFDNBUmFxcrEiMoHBI6HRB0JTYoKS4bIVFyRkk6LC8PH/xAAZAQEBAAMBAAAAAAAAAAAAAAAAAgEDBAX/xAApEQEAAgIABQMCBwAAAAAAAAAAAQIDEQQSITFBUXGhE4EFFCIjYXLh/9oADAMBAAIRAxEAPwD7LhcNBwi3GLbirtpZ5E3RYdyPBDB9XH0r2Jgwh6LDuR4IdFh3I8ETAMoeiw7keCHRYdyPBEwAh6LDuR4IdFh3I8ETACHosO5Hgh0WHcjwRMAIeiw7keCHRYdyPBEwAh6LDuR4IdFh3I8ETACHosO5Hgh0WHcjwRMAIeiw7keCHRYdyPBEwAh6LDuR4IdFh3I8ETACHosO5Hgh0WHcjwRMAIeiw7keCHRYdyPBEwAh6LDuR4IdFh3I8ETACHosO5HgjEsLC3yR4InMS2PyArN/IAFJWHB9XH0r2JiHB9XH0r2JiVAAAGLi5xeVXKKlo6g61T4pN6tKkvnrVGsor7vsMTOo2qlZvMVju6OP0hSw8HUrVIUqcdsptRRWav7RMLe1Oniq8V+/Tp2j9NZq5SHTqY+fScbPXqZ81QWVLDxexJdrta7f5kurzcsls2rsaNU2tPZ3Y8OGvS3WffUPouhuVeFxb1KdRxq/wqqdOp9E9v0O2mfGdJ4ZSSlF2fzRlHKUJLtTRfOQGn5Yug6dV3xGHahUf8SP7s/N2z8RXJO9SzxPB1jH9XF28x6f4tgMIybnnAAAAAAAAAAAAAAAAAAAGJbH5GTEtj8gKyACkrDg+rj6V7ExDg+rj6V7ExKgMGGB4qVFFOUnZJNtvYkj47isXLSmKljZX6PTbpYOD2akXnUtvk78C6/tP0hKnguYpu1XG1I4aDW1Rk7zf9qfEr2Gw0aUI04q0YRUUvBI1z1nTpp+3i5vNun2aEk45rKxDVxDqvUjZNfM3fLw8X4dnbuNrSEsko/NJ2T3Pf8AS1+Boyw+osuzt+5nTFb6e6CSlqTtnknZKzN3kxjOiaSgpfDHERdKTWxvbB+3E5NWvdZ7eyX6mppDH63MvZUpVL629Jxa9jRk/TG3qcDMZbTjntaJj4fe0ZNDQ+OjXpRnF3teEt6nHKSf1RvI6Y6vEtWazqWQDzUmoq7MsMtnnnEaFTFXfhuCrAdBTMpmjGqSKoBtghpVruzJgAAAAAAAABiWx+RkxLY/ICsgApKw4Pq4+lexMQ4Pq4+lexMSoDAYHz/ldTeI0rhqO2OHw9Su1/NN6kSStgJbjGNk1puo/wDkadv+o7nWlXkuy5praYmfd25se60/rHz1U2tRbqN9kFb6yd/ZRLdhKEKNCzS1dTWqN56143bZysBXsp3pxleavdfyRINPVZV6XNw16aurxWySXZexXPHlotjnwqmkac5ycqcqbi7fhuK+HLvbeO84s1J1YwlFRluTund2RvY3DTpP401fY84t/wDvmc3BV71ZVm21TV03nfVyjxlbga807iId/wCGVmt7ZJ8R8z0Xbkvyl6JiqqleWHrVJOSWbhJOylFduSSa/QuWH5ZQlUVOVKcNaWqpNxaabsn5bGfHMHX+Lb/k+gtwqUacZWbVNJqST2tv7kUteIdPFYeHtaJt3l9AwmkKVa/NVaVXVyfNyjPV87M0NL4v4tTu5vzZ82xlNYJU8Zh1zVWnXVOThZQq05/DaUVtR3KmmpTq2qRSc3ZSj8rklsaeayRtrliZ1Zw5uAtWObHO4+ejvKuSxrnGjiCaFc3PPdiNYkVY5MaxIqwHUVY6lCprRUt/uVl1ztaFqa1PykwOgAAAAAAAAYlsfkZMS2PyArIAKSsOD6uPpXsTEOD6uPpXsTEqDDMmGBTdOyjh9K4evPq8RRnh5Ps14vXgvzOvW0xRjsjfgY5W6F6dhpUk9SrFqpQqdyrHZ9Ox+DKVomcqzdKs1RxFP4atKXzqW9LtT3o57TNbe71MWOufFFvNek+3iXR/2yqMpxUVacnJN528OFuDOdiuUFSWUE290Vc2NI0cPRi+cneXj8V2v5UcGWnKuIksNgaetWllanCKSXelK9orxZE29XRThdxzdo9XO5T6axCjzEnqzqq2plrKDyba7DTwnJ3E1KS1YKjRdm6+IbpU6jtkoZa00rv5U9p9C5L/ALOVSqdJx1RYmu3fUV3Ti+y7ecuCXsRcosY69Z9yL1YLsUVl+Zspi31s583GVpHJi7R59ZUDEaDnh5q1WNf4df8ADjUjDbazlJKz8CR6ZqRdpwnF7M1lx2F1wUUnmk12p7GjjVIUKtSdKbcINuKlFuLtfIvk12c8cRzdbuJjtL866WHTvGM1WrPsWrmlxOtidJqrOlBJObqqba/dhC8pN+GziWX/AHW4OpRjKhOvh6kop68nzyl5xy/JoxV5AQwVB1aU5168esnJWbpbWoRWxJ5739ER9Odt35ukV1Xxv5alLEm3CucSMyeFY3vNdqNYkVc5EcQe+kAdN1y3aBpuNCN9sry4vL8rFO0Jg3iaqjnqR+KpLdG+zzf6n0GMbZLYskgMgAAAAAAAGJbH5GTEtj8gKyACkrDg+rj6V7ExDg+rj6V7ExKgAAYscjTXJ3DYyzrUk5x+WrC8KsfKazOwYsYmInuqt7UndZ1KmL9m2Dcrzniqi7s6smn59pZNE6IoYSPN4ejTpRe3UVnJ75Pa35m/YJGK0rXtDZk4jNkjV7TP3eK0bxaW1xaXnbI+TYnFak3Fp66lquPamnnfcfXSo8utCUpUpYlLVqxcVK2SqJtLPxW8qWqut9VOWKlP4F8DeV2fUNH6Po06cYwhBpRVpasW5ZbWz5bhJbL5tZXe0sOF0tUjT1FOSjHZbLLzMR/KrzXtVfm0ttl55EUsRTW2cF9UUGWObebbu+13N2OfYjKGtpzRlJ1nKg/hlnJL5Yyvnq+BoPRb7Gd+nSJlQQFNxNJ09p0NDaBr4pp2dOk9tSeV1/Ku32LKsNF7UsndbHZnZwmL2Kbvuls4gSaN0fDD01TpqyWbbzlN7295tgAAAAAAAAADEtj8jJiWx+QFZABSVhwfVx9K9iYhwfVx9K9iYlQAAAAAAAAc7T+ClXw86cbazScb5JtO9vyOiAPktTRuIpu0sPWXlCUlxjdEc8RKC+KE4+qMo+6PrtjE2krvYswPlOifxJOf7qyXiyxUYkVWpzlSVTvybXgr5flYnpgbVOJJKRDTYrTyA8TxFjNPGXOFj61TXUYRcpTkoqK2tt2R4o4xxk4STjOLtKMsnFreBftGYvWWq9q2eKOgU7R+M2WeaLVha+vG/b2gTgAAAAAAAGJbH5GTEtj8gKyACkrDg+rj6V7ExDg+rj6V7ExKgAAAAAAAAAADR01V1KE32taq/qy/U3jicp6lowjvk5cF/kCvwRPBmpzhNTmBtxZ5qMxFmZID3oDCqeI12uqi5L1PJfc2OVvJ7pEeeopLEQWxZc9Hc/Fdj+h45PVNWu49+D4pp/qWcD5Ro/GSjKzumnZp5NNbU0XXRWkE7Wfmt5Lp7k1TxP4kPwq9vnS+GfrXb57So61TCVObrRcJLZ2xmt8X2oD6VTmpK6PRT8PygUY/NZntcpt8/YC2grS5TRS+ZPzOnojS8MTrajvqWvbZdgdIAADEtj8jJiWx+QFZABSVhwfVx9K9iYhwfVx9K9iYlQAAAAAAAAAABVeVtW1SK3Q92/0LUUzllL8Zehe7A4kq5NQxBya1QxhsVna4FmpTNhSOdhZ3N6KAn0RG+Jhbs1m/LVZbSt6Aiufb7ebduMSyADS0royniabp1Y3W1SWUoS3xfYzdAHyrTvJivhbyzq0VsqQTvFfzx7PPYcWN97sfbmiuaT5G4etJzjrUJPbzdtRv0v7WApejcRSTWvTjL1Zn0PQWKpShq04wprbqwSjF+NkUjSvI+vh/jjLn6a2uCcZxXjHO/wBDGgMZV1406MJykpLNJ2jnnrPYkB9NAAAxLY/IyYlsfkBWQAUlYcH1cfSvYmIcH1cfSvYmJUAAAAAAAAAAAUflo/xv6F9y8FG5adf/AER+4FVqmhVTvdZHRmibQOC57FUoNfDrpy9Mfiftb6gdGlSnQkqdVWlqRl/dG/8Aj6HVoyujc5aYbq6y7Lwl7x/8uJycFVA7OiZatePinH8v8FmKlRnqzjLuyT+l8y2gAAAAAGLCxkAAAAMS2PyMmJbH5AVkAFJWHB9XH0r2JiHB9XH0r2JiVAAAAAAAAAAAFE5Yv/iH6Y+xe2UflNaVefhZcIoCszO1yFp3xV+7Tk/Zfc5GIiWj9n+Hzq1PTTX+p/YCwco6Ovhp742mv6Xd/lcpNKdmfRqsFJOL2NNPyaPmmIounOVN7YSceDsB2KNVNWLfgauvTjL+XPzWTPnlCbRceTNfWpyj3ZX4r/DA7IAAAAAAAAAAGJbH5GTEtj8gKyACkrBg+rj6V7ExBhH+HH0r2JbkqezB5uLgeweNYXA9A83GsB6IsRiFBXf0Xaz3rHH0/h6kkqlL49VNSp/vNX2x8fACWWm4J/FGSW9fEVXSNbXk57dZt8SKpj07puzWTTyafiuw1uc4AaeIZfORlDUwqf8AElKf52X+kodZZn0vREFDD0o7qceLV/uBvFK5WYbVxGstlSKl9Vk/sXPWK/yvpXhCfbGer9JJ/oBV6aLNyUnaU474p8G/1OJh8M32Hb0TRdKopO1rNPfZr/4BZAeIyvmthnWA9GTxcawHsHhMzcDJk83FwMiWz6GLiWz6AVoAFJdzDP4I+lexLrEGG+SPpXsSEqetYw5nmx5aA9641yNo8tAS84YdUhcTw4MCfnRz63mpKmzXnhG+1/QD3pLR9DEdbBOXZUi9Sa/qX3K5jOTc4Z0K0ai7lW0J/SSyfBHXqaLv+/PizWnoNd6f9zArbwtbnFTlSqKUnZO2tH+5ZWPotOsopRT+VKPnZWOBDRGrscuLZKsJNdrA7vSFvObygqKVB+Eov/u/yanNVERV41mnHVUk1Zp7GBoLSMaazaRq1OU8U7LPyIq2hqmtfo0ZeDqTtwub+Ao1qXy4OjDxjq63F5gd3k7jJzpuU4ThFv4Ndarllm0t2w6/OnFo1ar+aNvrc2ouQHQVU9c4aKue1cDc1zOuaiuewNjXM6xro9oCXWDll9DwmJMDggApLu4X5I+lexJY8YXq45r5V7E2W9EqeLDVPWW9C63oDw4mNQkut6F1vQETgObJbrehlvQEPNjmybLehlvQEHNGHRJ8vAzlvQGsqJl0TYdt6GW9AaqoGeY8DZy3oZb0BrcyhzJsZb0Zy3oDWVIzzRPlvRnLegIObM82TZb0Mt6Ai1BqEuW9DLegI9QzqnvLejOW9ARqIaJMt6MNq21bAK6DBkpJL7GAAAQAGTAAAwzIAAAAAACDAAwzJkAeWDIAwGZAAAAZMAAAAACAA8gAph//2Q=="/>
          <p:cNvSpPr>
            <a:spLocks noChangeAspect="1" noChangeArrowheads="1"/>
          </p:cNvSpPr>
          <p:nvPr/>
        </p:nvSpPr>
        <p:spPr bwMode="auto">
          <a:xfrm>
            <a:off x="155575" y="-1622425"/>
            <a:ext cx="3381375" cy="3381375"/>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037" name="AutoShape 13" descr="data:image/jpeg;base64,/9j/4AAQSkZJRgABAQAAAQABAAD/2wCEAAkGBxANBhANDA0NDg4QEBINDg0MDBINDw0MFBIWFyAdFxMYHSkiGRslJxMUITEjJzU3Ljo6FyszRDMvNzQ5LiwBCgoKDg0OGxAQGSwcICQsKywrLCwrKywsLC8sLCwsLCwsLCwsLCwsLCwsKzYsLS8sLCwsLCwsMSwsLCwsLCwsK//AABEIAOEA4QMBEQACEQEDEQH/xAAcAAEAAQUBAQAAAAAAAAAAAAAABgMEBQcIAQL/xABHEAABAgMBBw8KBQMFAAAAAAAAAQIDBBEFBxIxNYKywQYTFRchJDRRUnFzkZOx0RQlQVNhcoGSlNMiM1WhsyMyVEJio8PS/8QAGQEBAQADAQAAAAAAAAAAAAAAAAQBAgMF/8QAJhEBAAIBAwMEAwEBAAAAAAAAAAExAgMREgQTFEFRoeEyUoEhYf/aAAwDAQACEQMRAD8A3iAAAAAAAAAAAAAAAAAAAAAAAAAAAAAAAAAAAAAAAAAAAAAAIvq31XtsqFDRsLXo8W+VjFdeMaxtKq5aLxpRDlq6vB20tLuf8Q/bYj/4UDtn+Bw8mfZ38WPc22I/+FA7Z/gPJn2PFj3NtiP/AIUDtn+A8mfY8WPdfWZdVhOioydhJLXy3rYrX38K+X0OVURW8+D2oddPX5f5MbOWp0/GN4ndsCSnmRoaOY5FrxHdOugAAAAAAAAAAAAAAAAAAAAAAAAAA1RdnxnKdFEz2kfU3H9W9LUsBY1kwItmsiRId89b6q649MD3JgRfYhFllMSvxxiYXuwUt6n/AJYn/oxylnhC3tGxpdkhEeyHRzWK5q649aKicSqZjKd2JxjZBLd4BlN0lGnabV/FLrj2qCKyK6Ve9zobVasNHLW8atdxPZuYPaWYZI84b7gvvoaL7Dq4PsAAAAAAAAAAAAAAAAAAAAAAAAAaouz4zlOiiZ7SPqbj+relqWN1O4nh5f8AI4hyt6GFMkatlramLI3RPzVMxbGVNaW7wDKbpKtO0mr+LI3L189Lk6SrC0mdOlJPgzeY7p1cAAAAAAAAAAAAAAAAAAAAAAAAAaouz4zlOiiZ7SPqbj+relqWN1O4nh5f8jiHK3oYUyRq2Wtq4sjdE/NUzFsZU1pbvAMpukq07Sav4shcwx0uTpKsLS506VkuDN5jumVwAAAAAAAAAAAAAAAAAAAAAAAABqi7PjOU6KJntI+puP6t6WpY3U7ieHl/yOIcrehhTImrZa2tiyN0bu4zFsZU1rbvAMpukq07Sav4shcwx0uTpKsLS506VkuDN5jumVwAAAAAAAAAAAAAAAAABE9W+rNLKiQobZfX4kVHPWsXWmsYiomGi1Va/scdXV4em7tpaPc3/wB2Rjbaifp8P6tftnHyp9vn6dvEj9vj7NtqJ+nw/q1+2PKn2+fo8SP2+Ps22on6fD+rX7Y8qfb5+jxI/b4+zbaifp8P6tftjyp9vn6PEj9vj7NtqJ+nw/q1+2PKn2+fo8SP2+PtFtWGqh1qzMKI6A2BrTXMo2KsW+vlRcN6lMBy1NTnMTts7aWl24n/AHdktTuJ4eX/ACOJsrV4UyRq2Wlq4sjdG/NUzFsZU1/PS2vQLxXXu6i1RK4CjHLad02WPKNlfU15vnNdb/VwfhX8GCvp3eM6RrbejlOhv6tjQbq0RkNG7Hw1p6fK1T/rN/Jn9fn6aeLHv8Pvbaifp8P6tftjyp9vn6Y8SP2+Ps22on6fD+rX7Y8qfb5+jxI/b4+3rLrT79L6z23tfxXs0qup7EVmEz5U+3yeJ/34S3U3qylbSg38vERfQ5jvwxIbuJzfQv7cVSqJiUs4zCSNWqVQy1egAAAAAAAAAAABqW7NjeW6B2eR9TcLelqWAsiyIMWz2RIjXK5b6tHqibj1TAnMRZZTErscYmF5sDL8h3aO8THKW3CDYGX5Du0d4jlJwg2Bl+Q7tHeI5ScINgZfkO7R3iOUnCDYGX5Du0d4jlJwhfS0BsKAkOGlGpWiVVcKquFecxM7sxGyqYZfMViPhOY7da5Fa5K0q1UoBjtgZfkO7R3ibcpa8INgZfkO7R3iOUnCDYGX5Du0d4jlJwg2Bl+Q7tHeI5ScINgZfkO7R3iOUnCEbtOC2FaD4bEo1qoiIq13L1Fw/E6RO8OUxtKLanZ58tb8KLCe5q65euvVpfMVd1F40LcZ2RZRu6h1MTqx7Pa5eIohLMMyZYAAAAAAAAAAABqW7NjeW6B2eR9TcLelqWO1P4oh5f8AI4hyt6GFMhU1bFQFQFQFQFQFQFQFQFQFQPKgKgQ228bRfeTNQ7Y045WhEjjJnSJnFkIZdPahcVN5ijGk2VpObNQAAAAAAAAAAAaluzY4legdnkfU3C3palh7Em4bbLhtfFhtcl9VrojWqn43ehVIcondfjMbL3y+D6+D2zPExtLbeDy+D6+D2zPEbSbweXwfXwe2Z4jaTeDy+D6+D2zPEbSbweXwfXwe1Z4jaTeFaHEa5iOY5rmrgc1Uci/FDDL6qB45yI2qqiIm6qqtERAKKz0L10HtW+JnaWN4eeXwfXwe1Z4jaTeDy6D6+D2rfEbSbweXQfXQe1b4jaTeHnl8H18HtW+I2k3hFLWiI60ojmqjkVyUVq1RdxPSdcaccrQuSxkzpEziyEUuntQuKm82goxpNlaTmzUAAAAAAAAAAAGsrsNmRIiQZuE1YjYLHMiw2JV6NVUVHIn+pMNUTd/ek+vpzltMKen1Ix3iWoNmIPKX5FJu3KruQbMQuUvyKO3J3INmIXKX5FHbk7kGzELlL8ijtydyDZiFyl+RR25O5C5lZtsVFViqqItFqipumuWMxbbHKJpNLBXzTDy/5HHDK1GFL+pq2W1pr5ui9G7uMxbGVINMzDYUO+fuJWm4ld1SiI3TzOy12YhcpfkU27ctO5BsxC5S/Io7cncg2Yg8pfkUduTuQbMQuUvyKO3J3IeOtiFTcVy+xGqlesduTuQw1nrW0Ia8cRq/ud4Ty6f1C4qbzIUY0mytJzZqAAAAAAAAAAADH2vZyTEBWqGYlqPVFczv5p0RjaKq1VW1Sq+2mE5zg6xmwe1lE4ndamvBtzNrKJxO61HA5m1lE4ndajgczayicTutRwOayntTrrNiNY9FTXEV6V9m4T60bbKNDLeJSSwl81Q8vPcR5Wtwpf1NWy2tJfN8Xo3dxmLYypry3eB5TdJVp2k1KWFiWas1M3iez9yiI3TTOyZQ7msRzEWjt32qb8GvN97WUTid1qOBzNrKJxO61HA5m1lE4ndajgc17ZVzV7Jxr1au4td2q0MxgxObc2p+Q8nkkZxIdIcZllTLAAAAAAAAAAAAAHyrEXCiAfOst4kAay3iQBrLeJAGst4kA1RdmaiWrJ0Sn9KLnNI+puFnS1LDWIvmxmVnuIcrejhS/qatltaK7wi9G7uMxbGVNf27wTKbpKtO0mrTI3MkrbS1/wBukpwtLnTpKSgt8mbuJgKEyvrLeJAGst5KANZbxIB6kNvEgH2AAAAAAAAAAAAAAAAAAAADUt2nG0n0UXOaSdTcLOlqWDsVfNrMrPUgyt6OFL2pq2W9oLvGJ7ju4zFsZUgNu8Fym6SrTtHq0ydzDHS5OkqwtNnTpWS4M3mO6ZXAAAAAAAAAAAAAAAAAAAAAAAAAGpLtON5Loouc0k6m4WdLUsDY6+bmZWcpBlb0cKXtTVst59d5RPcd3GYtjKkDt3g3xbpK9O0erTKXMMdLk6SnC02dOlZLgzeY7plcAAAAAAAAAAAAAAAAAAAAAAAAAaku1Y4kuii5zSTqbhZ0vqj1krvBmVnKQZW9HCl5U1bKE8u84nuO7jMWxlSDW7wf4t0lenaPVplLmGOlydJThabOnSslwZvMd0yuAAAAAAAAAAAAAAAAAAAAAAAAANR3ascSXRRc5pJ1Por6X1R2y13i3KzlIMrelhS6qatlGdXekT3F7jMWxlSEW7+R8W6SvTR6rK3MMdLk6SnC02dOlZLgzeY7plcAAAAAAAAAAAAAAAAAAAAAAAAAaju145kuijZzSXqfRX0vqjdmLvJuVnKeflb0sKXVTVsozi70f7q9xmLYypCrd/J+LdJXpo9VlbmGOlydJThabOnSslwZvMd0yuAAAAAAAAAAAAAAAAAAAAAAAAANRXa8dSPRRs5pL1Por6X1RqzV3k3KzlPPyt6WFLqpq2UZtd6v91e4zFsZUhdu/lfFukr00Wqy1zDHS5OkpwtPnTpWS4M3mO6ZXAAAAAAAAAAAAAAAAAAAAAAAAAGorteOpHoo2c0l6n0V9N6ozZy7zblZynn5W9LClxU1bKU0u9n+6vcZi2MqQy3fy/l0lmmi1WXuYY6XJ0lGFp86dKyXBm8x3TK4AAAAAAAAAAAAAAAAAAAAAAAAA1Ddsx3I9FGzmkvU+ivpvVGJBd6N+Ocp5+VvSwpXqatlOaXez/dXuMxbGVIdbv8AZ8uks00Wqy9zDHS5OkowtPnTpWS4M3mO6ZXAAAAAAAAAAAAAAAAAAAAAAAAAGoLtmPJDoY2c0m6hX03qi8iu9W/HvU87K3pYUr1NWynMrvd3ur3GYtjKkPt7+35dJZpotVmLmGOlydJRhafOnSslwZvMd0yuAAAAAAAAAAAAAAAAAAAAAAAAANQXbceyHQxs5pN1CrpvVFZJd7J8e9TzsrenhSvU1bKcwv8AQd7qmYtjKkRt7B1aSzTRarMXMMdLk6SjC0+dOlZLgzeY7plcAAAAAAAAAAAAAAAAAAAAAAAAAagu249kOhjZzSbqFXTeqJyfB0+Peedlb08KVjVs+I/5DuZTMWxlSJ29g6tJZpotVmLmGOlydJRhafOnSslwZvMd0yuAAAAAAAAAAAAAAAAAAAAAAAAANQXbceyHRRs5pN1CrpkTk+Dp8e887K3p4UrGrZ8R/wAl3MvcZi2MqRO3sHVpLNNFqsxcwx0uTpKMLT506VkuDN5jumVwAAAAAAAAAAAAAAAAAAAAAAAABqC7bjyQ6KNnNJuoVdN6obLzKNhUVHV3cCIQZYzMvRxyiIVPLG8TupPExwlnnD5izTVhqiI6qoqYBGM7sTnGyNW9g+XSVaaXVZi5hjpcnSUYWnzp0rJcGbzHdMrgAAAAAAAAAAAAAAAAAAAAAAAACDXULAbP2e1262NBvnQYqJWl9SrVT0tW9TqTmXTUx5Q6aec4y0DPx48vHWHGY5qotK363ruZSadOIVdyZW+yr/b2imOEHOXmyr/b86jhBzlbzM0sTDgw4a1XnNojZrM7pjcul3Lat9RaKrURaYaV8Tpg5506Rk0pLt5junVgAAAAAAAAAAAAAAAAAAAAAAAABSmIDYjKOSoENt3ULCmHKqNTqNZxbxkjzrmDK4E6jXg25vnawZxJ1Dgc3qXMGVwJ1Dgc0m1N6jWSj75ESptGOzWct0yalG0Nmj0AAAAAAAAAAAAAAAAAAAAAAAAAAAHgAAB6AAAAAAAAAAAAAAB//9k="/>
          <p:cNvSpPr>
            <a:spLocks noChangeAspect="1" noChangeArrowheads="1"/>
          </p:cNvSpPr>
          <p:nvPr/>
        </p:nvSpPr>
        <p:spPr bwMode="auto">
          <a:xfrm>
            <a:off x="155575" y="-2887663"/>
            <a:ext cx="6019800" cy="6019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25" name="TextBox 24"/>
          <p:cNvSpPr txBox="1"/>
          <p:nvPr/>
        </p:nvSpPr>
        <p:spPr>
          <a:xfrm>
            <a:off x="683568" y="1340768"/>
            <a:ext cx="1188146" cy="2492990"/>
          </a:xfrm>
          <a:prstGeom prst="rect">
            <a:avLst/>
          </a:prstGeom>
          <a:noFill/>
        </p:spPr>
        <p:txBody>
          <a:bodyPr wrap="none" rtlCol="0">
            <a:spAutoFit/>
          </a:bodyPr>
          <a:lstStyle/>
          <a:p>
            <a:r>
              <a:rPr lang="en-US" sz="2400" b="1" dirty="0" smtClean="0">
                <a:solidFill>
                  <a:schemeClr val="bg1"/>
                </a:solidFill>
              </a:rPr>
              <a:t>Gospels</a:t>
            </a:r>
          </a:p>
          <a:p>
            <a:r>
              <a:rPr lang="en-US" dirty="0" smtClean="0">
                <a:solidFill>
                  <a:schemeClr val="bg1"/>
                </a:solidFill>
              </a:rPr>
              <a:t>Matthew</a:t>
            </a:r>
          </a:p>
          <a:p>
            <a:r>
              <a:rPr lang="en-US" dirty="0" smtClean="0">
                <a:solidFill>
                  <a:schemeClr val="bg1"/>
                </a:solidFill>
              </a:rPr>
              <a:t>Mark</a:t>
            </a:r>
          </a:p>
          <a:p>
            <a:r>
              <a:rPr lang="en-US" dirty="0" smtClean="0">
                <a:solidFill>
                  <a:schemeClr val="bg1"/>
                </a:solidFill>
              </a:rPr>
              <a:t>Luke</a:t>
            </a:r>
          </a:p>
          <a:p>
            <a:r>
              <a:rPr lang="en-US" dirty="0" smtClean="0">
                <a:solidFill>
                  <a:schemeClr val="bg1"/>
                </a:solidFill>
              </a:rPr>
              <a:t>John</a:t>
            </a:r>
          </a:p>
          <a:p>
            <a:endParaRPr lang="en-US" dirty="0" smtClean="0">
              <a:solidFill>
                <a:schemeClr val="bg1"/>
              </a:solidFill>
            </a:endParaRPr>
          </a:p>
          <a:p>
            <a:r>
              <a:rPr lang="en-US" sz="2400" b="1" dirty="0" smtClean="0">
                <a:solidFill>
                  <a:schemeClr val="bg1"/>
                </a:solidFill>
              </a:rPr>
              <a:t>History</a:t>
            </a:r>
          </a:p>
          <a:p>
            <a:r>
              <a:rPr lang="en-US" dirty="0" smtClean="0">
                <a:solidFill>
                  <a:schemeClr val="bg1"/>
                </a:solidFill>
              </a:rPr>
              <a:t>Acts</a:t>
            </a:r>
            <a:endParaRPr lang="en-GB" sz="1400" dirty="0">
              <a:solidFill>
                <a:schemeClr val="bg1"/>
              </a:solidFill>
            </a:endParaRPr>
          </a:p>
        </p:txBody>
      </p:sp>
      <p:sp>
        <p:nvSpPr>
          <p:cNvPr id="26" name="TextBox 25"/>
          <p:cNvSpPr txBox="1"/>
          <p:nvPr/>
        </p:nvSpPr>
        <p:spPr>
          <a:xfrm>
            <a:off x="2915816" y="1340768"/>
            <a:ext cx="1612942" cy="4339650"/>
          </a:xfrm>
          <a:prstGeom prst="rect">
            <a:avLst/>
          </a:prstGeom>
          <a:noFill/>
        </p:spPr>
        <p:txBody>
          <a:bodyPr wrap="none" rtlCol="0">
            <a:spAutoFit/>
          </a:bodyPr>
          <a:lstStyle/>
          <a:p>
            <a:r>
              <a:rPr lang="en-US" sz="2400" b="1" dirty="0" smtClean="0">
                <a:solidFill>
                  <a:schemeClr val="bg1"/>
                </a:solidFill>
              </a:rPr>
              <a:t>Letters</a:t>
            </a:r>
          </a:p>
          <a:p>
            <a:r>
              <a:rPr lang="en-US" b="1" i="1" dirty="0" smtClean="0">
                <a:solidFill>
                  <a:schemeClr val="bg1"/>
                </a:solidFill>
              </a:rPr>
              <a:t>Paul’s letters</a:t>
            </a:r>
          </a:p>
          <a:p>
            <a:r>
              <a:rPr lang="en-US" dirty="0" smtClean="0">
                <a:solidFill>
                  <a:schemeClr val="bg1"/>
                </a:solidFill>
              </a:rPr>
              <a:t>Romans</a:t>
            </a:r>
          </a:p>
          <a:p>
            <a:r>
              <a:rPr lang="en-US" dirty="0" smtClean="0">
                <a:solidFill>
                  <a:schemeClr val="bg1"/>
                </a:solidFill>
              </a:rPr>
              <a:t>1Corinthians</a:t>
            </a:r>
          </a:p>
          <a:p>
            <a:r>
              <a:rPr lang="en-US" dirty="0" smtClean="0">
                <a:solidFill>
                  <a:schemeClr val="bg1"/>
                </a:solidFill>
              </a:rPr>
              <a:t>2Coronthians</a:t>
            </a:r>
          </a:p>
          <a:p>
            <a:r>
              <a:rPr lang="en-US" dirty="0" smtClean="0">
                <a:solidFill>
                  <a:schemeClr val="bg1"/>
                </a:solidFill>
              </a:rPr>
              <a:t>Galatians</a:t>
            </a:r>
          </a:p>
          <a:p>
            <a:r>
              <a:rPr lang="en-US" dirty="0" smtClean="0">
                <a:solidFill>
                  <a:schemeClr val="bg1"/>
                </a:solidFill>
              </a:rPr>
              <a:t>Ephesians</a:t>
            </a:r>
          </a:p>
          <a:p>
            <a:r>
              <a:rPr lang="en-US" dirty="0" smtClean="0">
                <a:solidFill>
                  <a:schemeClr val="bg1"/>
                </a:solidFill>
              </a:rPr>
              <a:t>Philippians</a:t>
            </a:r>
          </a:p>
          <a:p>
            <a:r>
              <a:rPr lang="en-US" dirty="0" smtClean="0">
                <a:solidFill>
                  <a:schemeClr val="bg1"/>
                </a:solidFill>
              </a:rPr>
              <a:t>Colossians</a:t>
            </a:r>
          </a:p>
          <a:p>
            <a:r>
              <a:rPr lang="en-US" dirty="0" smtClean="0">
                <a:solidFill>
                  <a:schemeClr val="bg1"/>
                </a:solidFill>
              </a:rPr>
              <a:t>1Thessalonians</a:t>
            </a:r>
          </a:p>
          <a:p>
            <a:r>
              <a:rPr lang="en-US" dirty="0" smtClean="0">
                <a:solidFill>
                  <a:schemeClr val="bg1"/>
                </a:solidFill>
              </a:rPr>
              <a:t>2Thessalonians</a:t>
            </a:r>
          </a:p>
          <a:p>
            <a:r>
              <a:rPr lang="en-US" dirty="0" smtClean="0">
                <a:solidFill>
                  <a:schemeClr val="bg1"/>
                </a:solidFill>
              </a:rPr>
              <a:t>1Timothy</a:t>
            </a:r>
          </a:p>
          <a:p>
            <a:r>
              <a:rPr lang="en-US" dirty="0" smtClean="0">
                <a:solidFill>
                  <a:schemeClr val="bg1"/>
                </a:solidFill>
              </a:rPr>
              <a:t>2Timothy</a:t>
            </a:r>
          </a:p>
          <a:p>
            <a:r>
              <a:rPr lang="en-US" dirty="0" smtClean="0">
                <a:solidFill>
                  <a:schemeClr val="bg1"/>
                </a:solidFill>
              </a:rPr>
              <a:t>Titus</a:t>
            </a:r>
          </a:p>
          <a:p>
            <a:r>
              <a:rPr lang="en-US" dirty="0" smtClean="0">
                <a:solidFill>
                  <a:schemeClr val="bg1"/>
                </a:solidFill>
              </a:rPr>
              <a:t>Philemon</a:t>
            </a:r>
          </a:p>
        </p:txBody>
      </p:sp>
      <p:sp>
        <p:nvSpPr>
          <p:cNvPr id="27" name="TextBox 26"/>
          <p:cNvSpPr txBox="1"/>
          <p:nvPr/>
        </p:nvSpPr>
        <p:spPr>
          <a:xfrm>
            <a:off x="6516216" y="1340768"/>
            <a:ext cx="1172180" cy="738664"/>
          </a:xfrm>
          <a:prstGeom prst="rect">
            <a:avLst/>
          </a:prstGeom>
          <a:noFill/>
        </p:spPr>
        <p:txBody>
          <a:bodyPr wrap="none" rtlCol="0">
            <a:spAutoFit/>
          </a:bodyPr>
          <a:lstStyle/>
          <a:p>
            <a:r>
              <a:rPr lang="en-US" sz="2400" b="1" dirty="0" smtClean="0">
                <a:solidFill>
                  <a:schemeClr val="bg1"/>
                </a:solidFill>
              </a:rPr>
              <a:t>Other</a:t>
            </a:r>
          </a:p>
          <a:p>
            <a:r>
              <a:rPr lang="en-US" dirty="0" smtClean="0">
                <a:solidFill>
                  <a:schemeClr val="bg1"/>
                </a:solidFill>
              </a:rPr>
              <a:t>Revelation</a:t>
            </a:r>
            <a:endParaRPr lang="en-GB" dirty="0">
              <a:solidFill>
                <a:schemeClr val="bg1"/>
              </a:solidFill>
            </a:endParaRPr>
          </a:p>
        </p:txBody>
      </p:sp>
      <p:sp>
        <p:nvSpPr>
          <p:cNvPr id="29" name="TextBox 28"/>
          <p:cNvSpPr txBox="1"/>
          <p:nvPr/>
        </p:nvSpPr>
        <p:spPr>
          <a:xfrm>
            <a:off x="4309373" y="44624"/>
            <a:ext cx="4834627" cy="646331"/>
          </a:xfrm>
          <a:prstGeom prst="rect">
            <a:avLst/>
          </a:prstGeom>
          <a:noFill/>
        </p:spPr>
        <p:txBody>
          <a:bodyPr wrap="square" rtlCol="0">
            <a:spAutoFit/>
          </a:bodyPr>
          <a:lstStyle/>
          <a:p>
            <a:pPr algn="r"/>
            <a:r>
              <a:rPr lang="en-GB" dirty="0" smtClean="0">
                <a:solidFill>
                  <a:schemeClr val="bg1"/>
                </a:solidFill>
                <a:latin typeface="Copperplate Gothic Bold" pitchFamily="34" charset="0"/>
              </a:rPr>
              <a:t>#2 Who decided what’s in there?</a:t>
            </a:r>
          </a:p>
          <a:p>
            <a:pPr algn="r"/>
            <a:r>
              <a:rPr lang="en-GB" dirty="0" smtClean="0">
                <a:solidFill>
                  <a:schemeClr val="bg1"/>
                </a:solidFill>
                <a:latin typeface="Copperplate Gothic Bold" pitchFamily="34" charset="0"/>
              </a:rPr>
              <a:t>Luke 11:45-54</a:t>
            </a:r>
            <a:endParaRPr lang="en-GB" sz="8000" dirty="0">
              <a:solidFill>
                <a:schemeClr val="bg1"/>
              </a:solidFill>
              <a:latin typeface="Copperplate Gothic Bold" pitchFamily="34" charset="0"/>
            </a:endParaRPr>
          </a:p>
        </p:txBody>
      </p:sp>
      <p:sp>
        <p:nvSpPr>
          <p:cNvPr id="14" name="TextBox 13"/>
          <p:cNvSpPr txBox="1"/>
          <p:nvPr/>
        </p:nvSpPr>
        <p:spPr>
          <a:xfrm>
            <a:off x="7668344" y="6237312"/>
            <a:ext cx="1041952" cy="369332"/>
          </a:xfrm>
          <a:prstGeom prst="rect">
            <a:avLst/>
          </a:prstGeom>
          <a:noFill/>
        </p:spPr>
        <p:txBody>
          <a:bodyPr wrap="none" rtlCol="0">
            <a:spAutoFit/>
          </a:bodyPr>
          <a:lstStyle/>
          <a:p>
            <a:r>
              <a:rPr lang="en-GB" b="1" dirty="0" smtClean="0">
                <a:solidFill>
                  <a:schemeClr val="bg1"/>
                </a:solidFill>
              </a:rPr>
              <a:t>27 books</a:t>
            </a:r>
            <a:endParaRPr lang="en-GB" b="1" dirty="0">
              <a:solidFill>
                <a:schemeClr val="bg1"/>
              </a:solidFill>
            </a:endParaRPr>
          </a:p>
        </p:txBody>
      </p:sp>
      <p:sp>
        <p:nvSpPr>
          <p:cNvPr id="15" name="TextBox 14"/>
          <p:cNvSpPr txBox="1"/>
          <p:nvPr/>
        </p:nvSpPr>
        <p:spPr>
          <a:xfrm>
            <a:off x="4572000" y="1772816"/>
            <a:ext cx="1401281" cy="2585323"/>
          </a:xfrm>
          <a:prstGeom prst="rect">
            <a:avLst/>
          </a:prstGeom>
          <a:noFill/>
        </p:spPr>
        <p:txBody>
          <a:bodyPr wrap="none" rtlCol="0">
            <a:spAutoFit/>
          </a:bodyPr>
          <a:lstStyle/>
          <a:p>
            <a:r>
              <a:rPr lang="en-US" b="1" i="1" dirty="0" smtClean="0">
                <a:solidFill>
                  <a:schemeClr val="bg1"/>
                </a:solidFill>
              </a:rPr>
              <a:t>Other letters</a:t>
            </a:r>
          </a:p>
          <a:p>
            <a:r>
              <a:rPr lang="en-US" dirty="0" smtClean="0">
                <a:solidFill>
                  <a:schemeClr val="bg1"/>
                </a:solidFill>
              </a:rPr>
              <a:t>Hebrews</a:t>
            </a:r>
          </a:p>
          <a:p>
            <a:r>
              <a:rPr lang="en-US" dirty="0" smtClean="0">
                <a:solidFill>
                  <a:schemeClr val="bg1"/>
                </a:solidFill>
              </a:rPr>
              <a:t>James</a:t>
            </a:r>
          </a:p>
          <a:p>
            <a:r>
              <a:rPr lang="en-US" dirty="0" smtClean="0">
                <a:solidFill>
                  <a:schemeClr val="bg1"/>
                </a:solidFill>
              </a:rPr>
              <a:t>1Peter</a:t>
            </a:r>
          </a:p>
          <a:p>
            <a:r>
              <a:rPr lang="en-US" dirty="0" smtClean="0">
                <a:solidFill>
                  <a:schemeClr val="bg1"/>
                </a:solidFill>
              </a:rPr>
              <a:t>2Peter</a:t>
            </a:r>
          </a:p>
          <a:p>
            <a:r>
              <a:rPr lang="en-US" dirty="0" smtClean="0">
                <a:solidFill>
                  <a:schemeClr val="bg1"/>
                </a:solidFill>
              </a:rPr>
              <a:t>1John</a:t>
            </a:r>
          </a:p>
          <a:p>
            <a:r>
              <a:rPr lang="en-US" dirty="0" smtClean="0">
                <a:solidFill>
                  <a:schemeClr val="bg1"/>
                </a:solidFill>
              </a:rPr>
              <a:t>2John</a:t>
            </a:r>
          </a:p>
          <a:p>
            <a:r>
              <a:rPr lang="en-US" dirty="0" smtClean="0">
                <a:solidFill>
                  <a:schemeClr val="bg1"/>
                </a:solidFill>
              </a:rPr>
              <a:t>3John</a:t>
            </a:r>
          </a:p>
          <a:p>
            <a:r>
              <a:rPr lang="en-US" dirty="0" smtClean="0">
                <a:solidFill>
                  <a:schemeClr val="bg1"/>
                </a:solidFill>
              </a:rPr>
              <a:t>Jude</a:t>
            </a:r>
            <a:endParaRPr lang="en-GB" dirty="0">
              <a:solidFill>
                <a:schemeClr val="bg1"/>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lum bright="-28000" contrast="-50000"/>
          </a:blip>
          <a:srcRect/>
          <a:stretch>
            <a:fillRect/>
          </a:stretch>
        </p:blipFill>
        <p:spPr bwMode="auto">
          <a:xfrm>
            <a:off x="0" y="5026"/>
            <a:ext cx="9143999" cy="6852974"/>
          </a:xfrm>
          <a:prstGeom prst="rect">
            <a:avLst/>
          </a:prstGeom>
          <a:noFill/>
          <a:ln w="9525">
            <a:noFill/>
            <a:miter lim="800000"/>
            <a:headEnd/>
            <a:tailEnd/>
          </a:ln>
        </p:spPr>
      </p:pic>
      <p:sp>
        <p:nvSpPr>
          <p:cNvPr id="5" name="Rectangle 4"/>
          <p:cNvSpPr/>
          <p:nvPr/>
        </p:nvSpPr>
        <p:spPr>
          <a:xfrm>
            <a:off x="0" y="0"/>
            <a:ext cx="9144000" cy="6858000"/>
          </a:xfrm>
          <a:prstGeom prst="rect">
            <a:avLst/>
          </a:prstGeom>
          <a:noFill/>
          <a:ln w="63500">
            <a:solidFill>
              <a:srgbClr val="6D56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p:cNvSpPr txBox="1"/>
          <p:nvPr/>
        </p:nvSpPr>
        <p:spPr>
          <a:xfrm>
            <a:off x="2819400" y="-7441"/>
            <a:ext cx="2209799" cy="769441"/>
          </a:xfrm>
          <a:prstGeom prst="rect">
            <a:avLst/>
          </a:prstGeom>
          <a:noFill/>
        </p:spPr>
        <p:txBody>
          <a:bodyPr wrap="square" rtlCol="0">
            <a:spAutoFit/>
          </a:bodyPr>
          <a:lstStyle/>
          <a:p>
            <a:r>
              <a:rPr lang="en-GB" sz="4400" dirty="0" smtClean="0">
                <a:solidFill>
                  <a:schemeClr val="bg1"/>
                </a:solidFill>
                <a:latin typeface="Copperplate Gothic Bold" pitchFamily="34" charset="0"/>
              </a:rPr>
              <a:t>Bible</a:t>
            </a:r>
          </a:p>
        </p:txBody>
      </p:sp>
      <p:sp>
        <p:nvSpPr>
          <p:cNvPr id="7" name="TextBox 6"/>
          <p:cNvSpPr txBox="1"/>
          <p:nvPr/>
        </p:nvSpPr>
        <p:spPr>
          <a:xfrm>
            <a:off x="0" y="0"/>
            <a:ext cx="2895600" cy="707886"/>
          </a:xfrm>
          <a:prstGeom prst="rect">
            <a:avLst/>
          </a:prstGeom>
          <a:noFill/>
        </p:spPr>
        <p:txBody>
          <a:bodyPr wrap="square" rtlCol="0">
            <a:spAutoFit/>
          </a:bodyPr>
          <a:lstStyle/>
          <a:p>
            <a:pPr algn="r"/>
            <a:r>
              <a:rPr lang="en-GB" sz="2000" dirty="0" smtClean="0">
                <a:solidFill>
                  <a:schemeClr val="bg1"/>
                </a:solidFill>
                <a:latin typeface="Copperplate Gothic Bold" pitchFamily="34" charset="0"/>
              </a:rPr>
              <a:t>Getting your Head </a:t>
            </a:r>
          </a:p>
          <a:p>
            <a:pPr algn="r"/>
            <a:r>
              <a:rPr lang="en-GB" sz="2000" dirty="0" smtClean="0">
                <a:solidFill>
                  <a:schemeClr val="bg1"/>
                </a:solidFill>
                <a:latin typeface="Copperplate Gothic Bold" pitchFamily="34" charset="0"/>
              </a:rPr>
              <a:t>around the</a:t>
            </a:r>
            <a:endParaRPr lang="en-GB" sz="5400" dirty="0">
              <a:solidFill>
                <a:schemeClr val="bg1"/>
              </a:solidFill>
              <a:latin typeface="Copperplate Gothic Bold" pitchFamily="34" charset="0"/>
            </a:endParaRPr>
          </a:p>
        </p:txBody>
      </p:sp>
      <p:cxnSp>
        <p:nvCxnSpPr>
          <p:cNvPr id="11" name="Straight Connector 10"/>
          <p:cNvCxnSpPr/>
          <p:nvPr/>
        </p:nvCxnSpPr>
        <p:spPr>
          <a:xfrm>
            <a:off x="1295400" y="838200"/>
            <a:ext cx="6324600" cy="0"/>
          </a:xfrm>
          <a:prstGeom prst="line">
            <a:avLst/>
          </a:prstGeom>
          <a:ln w="25400">
            <a:solidFill>
              <a:srgbClr val="6D563F"/>
            </a:solidFill>
          </a:ln>
        </p:spPr>
        <p:style>
          <a:lnRef idx="1">
            <a:schemeClr val="accent1"/>
          </a:lnRef>
          <a:fillRef idx="0">
            <a:schemeClr val="accent1"/>
          </a:fillRef>
          <a:effectRef idx="0">
            <a:schemeClr val="accent1"/>
          </a:effectRef>
          <a:fontRef idx="minor">
            <a:schemeClr val="tx1"/>
          </a:fontRef>
        </p:style>
      </p:cxnSp>
      <p:sp>
        <p:nvSpPr>
          <p:cNvPr id="1028" name="AutoShape 4" descr="data:image/jpeg;base64,/9j/4AAQSkZJRgABAQAAAQABAAD/2wCEAAkGBxIPEBUPEBAPDw8PEBUQEA8PFhAODw0QFBEWFhQYFBQYHiggGBomHhQVITEhJSkrLi4vFx8zODMsNygtLisBCgoKDQ0OGhAQGiwlICUuLzI3NzcrLjc0LC0sKzcrLzcrNywtMS83LTcsNy81LTcsLC0sLCwsNywrLC8tKywsN//AABEIAOEA4QMBIgACEQEDEQH/xAAbAAEAAgMBAQAAAAAAAAAAAAAAAwYBBAUCB//EAEEQAAIBAgIFCgQDBwEJAAAAAAABAgMRBCEFEjFRkQYTFDNBUmFxcrEiMoHBI6HRB0JTYoKS4bIVFyRkk6LC8PH/xAAZAQEBAAMBAAAAAAAAAAAAAAAAAgEDBAX/xAApEQEAAgIABQMCBwAAAAAAAAAAAQIDEQQSITFBUXGhE4EFFCIjYXLh/9oADAMBAAIRAxEAPwD7LhcNBwi3GLbirtpZ5E3RYdyPBDB9XH0r2Jgwh6LDuR4IdFh3I8ETAMoeiw7keCHRYdyPBEwAh6LDuR4IdFh3I8ETACHosO5Hgh0WHcjwRMAIeiw7keCHRYdyPBEwAh6LDuR4IdFh3I8ETACHosO5Hgh0WHcjwRMAIeiw7keCHRYdyPBEwAh6LDuR4IdFh3I8ETACHosO5Hgh0WHcjwRMAIeiw7keCHRYdyPBEwAh6LDuR4IdFh3I8ETACHosO5HgjEsLC3yR4InMS2PyArN/IAFJWHB9XH0r2JiHB9XH0r2JiVAAAGLi5xeVXKKlo6g61T4pN6tKkvnrVGsor7vsMTOo2qlZvMVju6OP0hSw8HUrVIUqcdsptRRWav7RMLe1Oniq8V+/Tp2j9NZq5SHTqY+fScbPXqZ81QWVLDxexJdrta7f5kurzcsls2rsaNU2tPZ3Y8OGvS3WffUPouhuVeFxb1KdRxq/wqqdOp9E9v0O2mfGdJ4ZSSlF2fzRlHKUJLtTRfOQGn5Yug6dV3xGHahUf8SP7s/N2z8RXJO9SzxPB1jH9XF28x6f4tgMIybnnAAAAAAAAAAAAAAAAAAAGJbH5GTEtj8gKyACkrDg+rj6V7ExDg+rj6V7ExKgMGGB4qVFFOUnZJNtvYkj47isXLSmKljZX6PTbpYOD2akXnUtvk78C6/tP0hKnguYpu1XG1I4aDW1Rk7zf9qfEr2Gw0aUI04q0YRUUvBI1z1nTpp+3i5vNun2aEk45rKxDVxDqvUjZNfM3fLw8X4dnbuNrSEsko/NJ2T3Pf8AS1+Boyw+osuzt+5nTFb6e6CSlqTtnknZKzN3kxjOiaSgpfDHERdKTWxvbB+3E5NWvdZ7eyX6mppDH63MvZUpVL629Jxa9jRk/TG3qcDMZbTjntaJj4fe0ZNDQ+OjXpRnF3teEt6nHKSf1RvI6Y6vEtWazqWQDzUmoq7MsMtnnnEaFTFXfhuCrAdBTMpmjGqSKoBtghpVruzJgAAAAAAAABiWx+RkxLY/ICsgApKw4Pq4+lexMQ4Pq4+lexMSoDAYHz/ldTeI0rhqO2OHw9Su1/NN6kSStgJbjGNk1puo/wDkadv+o7nWlXkuy5praYmfd25se60/rHz1U2tRbqN9kFb6yd/ZRLdhKEKNCzS1dTWqN56143bZysBXsp3pxleavdfyRINPVZV6XNw16aurxWySXZexXPHlotjnwqmkac5ycqcqbi7fhuK+HLvbeO84s1J1YwlFRluTund2RvY3DTpP401fY84t/wDvmc3BV71ZVm21TV03nfVyjxlbga807iId/wCGVmt7ZJ8R8z0Xbkvyl6JiqqleWHrVJOSWbhJOylFduSSa/QuWH5ZQlUVOVKcNaWqpNxaabsn5bGfHMHX+Lb/k+gtwqUacZWbVNJqST2tv7kUteIdPFYeHtaJt3l9AwmkKVa/NVaVXVyfNyjPV87M0NL4v4tTu5vzZ82xlNYJU8Zh1zVWnXVOThZQq05/DaUVtR3KmmpTq2qRSc3ZSj8rklsaeayRtrliZ1Zw5uAtWObHO4+ejvKuSxrnGjiCaFc3PPdiNYkVY5MaxIqwHUVY6lCprRUt/uVl1ztaFqa1PykwOgAAAAAAAAYlsfkZMS2PyArIAKSsOD6uPpXsTEOD6uPpXsTEqDDMmGBTdOyjh9K4evPq8RRnh5Ps14vXgvzOvW0xRjsjfgY5W6F6dhpUk9SrFqpQqdyrHZ9Ox+DKVomcqzdKs1RxFP4atKXzqW9LtT3o57TNbe71MWOufFFvNek+3iXR/2yqMpxUVacnJN528OFuDOdiuUFSWUE290Vc2NI0cPRi+cneXj8V2v5UcGWnKuIksNgaetWllanCKSXelK9orxZE29XRThdxzdo9XO5T6axCjzEnqzqq2plrKDyba7DTwnJ3E1KS1YKjRdm6+IbpU6jtkoZa00rv5U9p9C5L/ALOVSqdJx1RYmu3fUV3Ti+y7ecuCXsRcosY69Z9yL1YLsUVl+Zspi31s583GVpHJi7R59ZUDEaDnh5q1WNf4df8ADjUjDbazlJKz8CR6ZqRdpwnF7M1lx2F1wUUnmk12p7GjjVIUKtSdKbcINuKlFuLtfIvk12c8cRzdbuJjtL866WHTvGM1WrPsWrmlxOtidJqrOlBJObqqba/dhC8pN+GziWX/AHW4OpRjKhOvh6kop68nzyl5xy/JoxV5AQwVB1aU5168esnJWbpbWoRWxJ5739ER9Odt35ukV1Xxv5alLEm3CucSMyeFY3vNdqNYkVc5EcQe+kAdN1y3aBpuNCN9sry4vL8rFO0Jg3iaqjnqR+KpLdG+zzf6n0GMbZLYskgMgAAAAAAAGJbH5GTEtj8gKyACkrDg+rj6V7ExDg+rj6V7ExKgAAYscjTXJ3DYyzrUk5x+WrC8KsfKazOwYsYmInuqt7UndZ1KmL9m2Dcrzniqi7s6smn59pZNE6IoYSPN4ejTpRe3UVnJ75Pa35m/YJGK0rXtDZk4jNkjV7TP3eK0bxaW1xaXnbI+TYnFak3Fp66lquPamnnfcfXSo8utCUpUpYlLVqxcVK2SqJtLPxW8qWqut9VOWKlP4F8DeV2fUNH6Po06cYwhBpRVpasW5ZbWz5bhJbL5tZXe0sOF0tUjT1FOSjHZbLLzMR/KrzXtVfm0ttl55EUsRTW2cF9UUGWObebbu+13N2OfYjKGtpzRlJ1nKg/hlnJL5Yyvnq+BoPRb7Gd+nSJlQQFNxNJ09p0NDaBr4pp2dOk9tSeV1/Ku32LKsNF7UsndbHZnZwmL2Kbvuls4gSaN0fDD01TpqyWbbzlN7295tgAAAAAAAAADEtj8jJiWx+QFZABSVhwfVx9K9iYhwfVx9K9iYlQAAAAAAAAc7T+ClXw86cbazScb5JtO9vyOiAPktTRuIpu0sPWXlCUlxjdEc8RKC+KE4+qMo+6PrtjE2krvYswPlOifxJOf7qyXiyxUYkVWpzlSVTvybXgr5flYnpgbVOJJKRDTYrTyA8TxFjNPGXOFj61TXUYRcpTkoqK2tt2R4o4xxk4STjOLtKMsnFreBftGYvWWq9q2eKOgU7R+M2WeaLVha+vG/b2gTgAAAAAAAGJbH5GTEtj8gKyACkrDg+rj6V7ExDg+rj6V7ExKgAAAAAAAAAADR01V1KE32taq/qy/U3jicp6lowjvk5cF/kCvwRPBmpzhNTmBtxZ5qMxFmZID3oDCqeI12uqi5L1PJfc2OVvJ7pEeeopLEQWxZc9Hc/Fdj+h45PVNWu49+D4pp/qWcD5Ro/GSjKzumnZp5NNbU0XXRWkE7Wfmt5Lp7k1TxP4kPwq9vnS+GfrXb57So61TCVObrRcJLZ2xmt8X2oD6VTmpK6PRT8PygUY/NZntcpt8/YC2grS5TRS+ZPzOnojS8MTrajvqWvbZdgdIAADEtj8jJiWx+QFZABSVhwfVx9K9iYhwfVx9K9iYlQAAAAAAAAAABVeVtW1SK3Q92/0LUUzllL8Zehe7A4kq5NQxBya1QxhsVna4FmpTNhSOdhZ3N6KAn0RG+Jhbs1m/LVZbSt6Aiufb7ebduMSyADS0royniabp1Y3W1SWUoS3xfYzdAHyrTvJivhbyzq0VsqQTvFfzx7PPYcWN97sfbmiuaT5G4etJzjrUJPbzdtRv0v7WApejcRSTWvTjL1Zn0PQWKpShq04wprbqwSjF+NkUjSvI+vh/jjLn6a2uCcZxXjHO/wBDGgMZV1406MJykpLNJ2jnnrPYkB9NAAAxLY/IyYlsfkBWQAUlYcH1cfSvYmIcH1cfSvYmJUAAAAAAAAAAAUflo/xv6F9y8FG5adf/AER+4FVqmhVTvdZHRmibQOC57FUoNfDrpy9Mfiftb6gdGlSnQkqdVWlqRl/dG/8Aj6HVoyujc5aYbq6y7Lwl7x/8uJycFVA7OiZatePinH8v8FmKlRnqzjLuyT+l8y2gAAAAAGLCxkAAAAMS2PyMmJbH5AVkAFJWHB9XH0r2JiHB9XH0r2JiVAAAAAAAAAAAFE5Yv/iH6Y+xe2UflNaVefhZcIoCszO1yFp3xV+7Tk/Zfc5GIiWj9n+Hzq1PTTX+p/YCwco6Ovhp742mv6Xd/lcpNKdmfRqsFJOL2NNPyaPmmIounOVN7YSceDsB2KNVNWLfgauvTjL+XPzWTPnlCbRceTNfWpyj3ZX4r/DA7IAAAAAAAAAAGJbH5GTEtj8gKyACkrBg+rj6V7ExBhH+HH0r2JbkqezB5uLgeweNYXA9A83GsB6IsRiFBXf0Xaz3rHH0/h6kkqlL49VNSp/vNX2x8fACWWm4J/FGSW9fEVXSNbXk57dZt8SKpj07puzWTTyafiuw1uc4AaeIZfORlDUwqf8AElKf52X+kodZZn0vREFDD0o7qceLV/uBvFK5WYbVxGstlSKl9Vk/sXPWK/yvpXhCfbGer9JJ/oBV6aLNyUnaU474p8G/1OJh8M32Hb0TRdKopO1rNPfZr/4BZAeIyvmthnWA9GTxcawHsHhMzcDJk83FwMiWz6GLiWz6AVoAFJdzDP4I+lexLrEGG+SPpXsSEqetYw5nmx5aA9641yNo8tAS84YdUhcTw4MCfnRz63mpKmzXnhG+1/QD3pLR9DEdbBOXZUi9Sa/qX3K5jOTc4Z0K0ai7lW0J/SSyfBHXqaLv+/PizWnoNd6f9zArbwtbnFTlSqKUnZO2tH+5ZWPotOsopRT+VKPnZWOBDRGrscuLZKsJNdrA7vSFvObygqKVB+Eov/u/yanNVERV41mnHVUk1Zp7GBoLSMaazaRq1OU8U7LPyIq2hqmtfo0ZeDqTtwub+Ao1qXy4OjDxjq63F5gd3k7jJzpuU4ThFv4Ndarllm0t2w6/OnFo1ar+aNvrc2ouQHQVU9c4aKue1cDc1zOuaiuewNjXM6xro9oCXWDll9DwmJMDggApLu4X5I+lexJY8YXq45r5V7E2W9EqeLDVPWW9C63oDw4mNQkut6F1vQETgObJbrehlvQEPNjmybLehlvQEHNGHRJ8vAzlvQGsqJl0TYdt6GW9AaqoGeY8DZy3oZb0BrcyhzJsZb0Zy3oDWVIzzRPlvRnLegIObM82TZb0Mt6Ai1BqEuW9DLegI9QzqnvLejOW9ARqIaJMt6MNq21bAK6DBkpJL7GAAAQAGTAAAwzIAAAAAACDAAwzJkAeWDIAwGZAAAAZMAAAAACAA8gAph//2Q=="/>
          <p:cNvSpPr>
            <a:spLocks noChangeAspect="1" noChangeArrowheads="1"/>
          </p:cNvSpPr>
          <p:nvPr/>
        </p:nvSpPr>
        <p:spPr bwMode="auto">
          <a:xfrm>
            <a:off x="155575" y="-1622425"/>
            <a:ext cx="3381375" cy="3381375"/>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037" name="AutoShape 13" descr="data:image/jpeg;base64,/9j/4AAQSkZJRgABAQAAAQABAAD/2wCEAAkGBxANBhANDA0NDg4QEBINDg0MDBINDw0MFBIWFyAdFxMYHSkiGRslJxMUITEjJzU3Ljo6FyszRDMvNzQ5LiwBCgoKDg0OGxAQGSwcICQsKywrLCwrKywsLC8sLCwsLCwsLCwsLCwsLCwsKzYsLS8sLCwsLCwsMSwsLCwsLCwsK//AABEIAOEA4QMBEQACEQEDEQH/xAAcAAEAAQUBAQAAAAAAAAAAAAAABgMEBQcIAQL/xABHEAABAgMBBw8KBQMFAAAAAAAAAQIDBBEFBxIxNYKywQYTFRchJDRRUnFzkZOx0RQlQVNhcoGSlNMiM1WhsyMyVEJio8PS/8QAGQEBAQADAQAAAAAAAAAAAAAAAAQBAgMF/8QAJhEBAAIBAwMEAwEBAAAAAAAAAAExAgMREgQTFEFRoeEyUoEhYf/aAAwDAQACEQMRAD8A3iAAAAAAAAAAAAAAAAAAAAAAAAAAAAAAAAAAAAAAAAAAAAAAIvq31XtsqFDRsLXo8W+VjFdeMaxtKq5aLxpRDlq6vB20tLuf8Q/bYj/4UDtn+Bw8mfZ38WPc22I/+FA7Z/gPJn2PFj3NtiP/AIUDtn+A8mfY8WPdfWZdVhOioydhJLXy3rYrX38K+X0OVURW8+D2oddPX5f5MbOWp0/GN4ndsCSnmRoaOY5FrxHdOugAAAAAAAAAAAAAAAAAAAAAAAAAA1RdnxnKdFEz2kfU3H9W9LUsBY1kwItmsiRId89b6q649MD3JgRfYhFllMSvxxiYXuwUt6n/AJYn/oxylnhC3tGxpdkhEeyHRzWK5q649aKicSqZjKd2JxjZBLd4BlN0lGnabV/FLrj2qCKyK6Ve9zobVasNHLW8atdxPZuYPaWYZI84b7gvvoaL7Dq4PsAAAAAAAAAAAAAAAAAAAAAAAAAaouz4zlOiiZ7SPqbj+relqWN1O4nh5f8AI4hyt6GFMkatlramLI3RPzVMxbGVNaW7wDKbpKtO0mr+LI3L189Lk6SrC0mdOlJPgzeY7p1cAAAAAAAAAAAAAAAAAAAAAAAAAaouz4zlOiiZ7SPqbj+relqWN1O4nh5f8jiHK3oYUyRq2Wtq4sjdE/NUzFsZU1pbvAMpukq07Sav4shcwx0uTpKsLS506VkuDN5jumVwAAAAAAAAAAAAAAAAAAAAAAAABqi7PjOU6KJntI+puP6t6WpY3U7ieHl/yOIcrehhTImrZa2tiyN0bu4zFsZU1rbvAMpukq07Sav4shcwx0uTpKsLS506VkuDN5jumVwAAAAAAAAAAAAAAAAABE9W+rNLKiQobZfX4kVHPWsXWmsYiomGi1Va/scdXV4em7tpaPc3/wB2Rjbaifp8P6tftnHyp9vn6dvEj9vj7NtqJ+nw/q1+2PKn2+fo8SP2+Ps22on6fD+rX7Y8qfb5+jxI/b4+zbaifp8P6tftjyp9vn6PEj9vj7NtqJ+nw/q1+2PKn2+fo8SP2+PtFtWGqh1qzMKI6A2BrTXMo2KsW+vlRcN6lMBy1NTnMTts7aWl24n/AHdktTuJ4eX/ACOJsrV4UyRq2Wlq4sjdG/NUzFsZU1/PS2vQLxXXu6i1RK4CjHLad02WPKNlfU15vnNdb/VwfhX8GCvp3eM6RrbejlOhv6tjQbq0RkNG7Hw1p6fK1T/rN/Jn9fn6aeLHv8Pvbaifp8P6tftjyp9vn6Y8SP2+Ps22on6fD+rX7Y8qfb5+jxI/b4+3rLrT79L6z23tfxXs0qup7EVmEz5U+3yeJ/34S3U3qylbSg38vERfQ5jvwxIbuJzfQv7cVSqJiUs4zCSNWqVQy1egAAAAAAAAAAABqW7NjeW6B2eR9TcLelqWAsiyIMWz2RIjXK5b6tHqibj1TAnMRZZTErscYmF5sDL8h3aO8THKW3CDYGX5Du0d4jlJwg2Bl+Q7tHeI5ScINgZfkO7R3iOUnCDYGX5Du0d4jlJwhfS0BsKAkOGlGpWiVVcKquFecxM7sxGyqYZfMViPhOY7da5Fa5K0q1UoBjtgZfkO7R3ibcpa8INgZfkO7R3iOUnCDYGX5Du0d4jlJwg2Bl+Q7tHeI5ScINgZfkO7R3iOUnCEbtOC2FaD4bEo1qoiIq13L1Fw/E6RO8OUxtKLanZ58tb8KLCe5q65euvVpfMVd1F40LcZ2RZRu6h1MTqx7Pa5eIohLMMyZYAAAAAAAAAAABqW7NjeW6B2eR9TcLelqWO1P4oh5f8AI4hyt6GFMhU1bFQFQFQFQFQFQFQFQFQFQPKgKgQ228bRfeTNQ7Y045WhEjjJnSJnFkIZdPahcVN5ijGk2VpObNQAAAAAAAAAAAaluzY4legdnkfU3C3palh7Em4bbLhtfFhtcl9VrojWqn43ehVIcondfjMbL3y+D6+D2zPExtLbeDy+D6+D2zPEbSbweXwfXwe2Z4jaTeDy+D6+D2zPEbSbweXwfXwe1Z4jaTeFaHEa5iOY5rmrgc1Uci/FDDL6qB45yI2qqiIm6qqtERAKKz0L10HtW+JnaWN4eeXwfXwe1Z4jaTeDy6D6+D2rfEbSbweXQfXQe1b4jaTeHnl8H18HtW+I2k3hFLWiI60ojmqjkVyUVq1RdxPSdcaccrQuSxkzpEziyEUuntQuKm82goxpNlaTmzUAAAAAAAAAAAGsrsNmRIiQZuE1YjYLHMiw2JV6NVUVHIn+pMNUTd/ek+vpzltMKen1Ix3iWoNmIPKX5FJu3KruQbMQuUvyKO3J3INmIXKX5FHbk7kGzELlL8ijtydyDZiFyl+RR25O5C5lZtsVFViqqItFqipumuWMxbbHKJpNLBXzTDy/5HHDK1GFL+pq2W1pr5ui9G7uMxbGVINMzDYUO+fuJWm4ld1SiI3TzOy12YhcpfkU27ctO5BsxC5S/Io7cncg2Yg8pfkUduTuQbMQuUvyKO3J3IeOtiFTcVy+xGqlesduTuQw1nrW0Ia8cRq/ud4Ty6f1C4qbzIUY0mytJzZqAAAAAAAAAAADH2vZyTEBWqGYlqPVFczv5p0RjaKq1VW1Sq+2mE5zg6xmwe1lE4ndamvBtzNrKJxO61HA5m1lE4ndajgczayicTutRwOayntTrrNiNY9FTXEV6V9m4T60bbKNDLeJSSwl81Q8vPcR5Wtwpf1NWy2tJfN8Xo3dxmLYypry3eB5TdJVp2k1KWFiWas1M3iez9yiI3TTOyZQ7msRzEWjt32qb8GvN97WUTid1qOBzNrKJxO61HA5m1lE4ndajgc17ZVzV7Jxr1au4td2q0MxgxObc2p+Q8nkkZxIdIcZllTLAAAAAAAAAAAAAHyrEXCiAfOst4kAay3iQBrLeJAGst4kA1RdmaiWrJ0Sn9KLnNI+puFnS1LDWIvmxmVnuIcrejhS/qatltaK7wi9G7uMxbGVNf27wTKbpKtO0mrTI3MkrbS1/wBukpwtLnTpKSgt8mbuJgKEyvrLeJAGst5KANZbxIB6kNvEgH2AAAAAAAAAAAAAAAAAAAADUt2nG0n0UXOaSdTcLOlqWDsVfNrMrPUgyt6OFL2pq2W9oLvGJ7ju4zFsZUgNu8Fym6SrTtHq0ydzDHS5OkqwtNnTpWS4M3mO6ZXAAAAAAAAAAAAAAAAAAAAAAAAAGpLtON5Loouc0k6m4WdLUsDY6+bmZWcpBlb0cKXtTVst59d5RPcd3GYtjKkDt3g3xbpK9O0erTKXMMdLk6SnC02dOlZLgzeY7plcAAAAAAAAAAAAAAAAAAAAAAAAAaku1Y4kuii5zSTqbhZ0vqj1krvBmVnKQZW9HCl5U1bKE8u84nuO7jMWxlSDW7wf4t0lenaPVplLmGOlydJThabOnSslwZvMd0yuAAAAAAAAAAAAAAAAAAAAAAAAANR3ascSXRRc5pJ1Por6X1R2y13i3KzlIMrelhS6qatlGdXekT3F7jMWxlSEW7+R8W6SvTR6rK3MMdLk6SnC02dOlZLgzeY7plcAAAAAAAAAAAAAAAAAAAAAAAAAaju145kuijZzSXqfRX0vqjdmLvJuVnKeflb0sKXVTVsozi70f7q9xmLYypCrd/J+LdJXpo9VlbmGOlydJThabOnSslwZvMd0yuAAAAAAAAAAAAAAAAAAAAAAAAANRXa8dSPRRs5pL1Por6X1RqzV3k3KzlPPyt6WFLqpq2UZtd6v91e4zFsZUhdu/lfFukr00Wqy1zDHS5OkpwtPnTpWS4M3mO6ZXAAAAAAAAAAAAAAAAAAAAAAAAAGorteOpHoo2c0l6n0V9N6ozZy7zblZynn5W9LClxU1bKU0u9n+6vcZi2MqQy3fy/l0lmmi1WXuYY6XJ0lGFp86dKyXBm8x3TK4AAAAAAAAAAAAAAAAAAAAAAAAA1Ddsx3I9FGzmkvU+ivpvVGJBd6N+Ocp5+VvSwpXqatlOaXez/dXuMxbGVIdbv8AZ8uks00Wqy9zDHS5OkowtPnTpWS4M3mO6ZXAAAAAAAAAAAAAAAAAAAAAAAAAGoLtmPJDoY2c0m6hX03qi8iu9W/HvU87K3pYUr1NWynMrvd3ur3GYtjKkPt7+35dJZpotVmLmGOlydJRhafOnSslwZvMd0yuAAAAAAAAAAAAAAAAAAAAAAAAANQXbceyHQxs5pN1CrpvVFZJd7J8e9TzsrenhSvU1bKcwv8AQd7qmYtjKkRt7B1aSzTRarMXMMdLk6SjC0+dOlZLgzeY7plcAAAAAAAAAAAAAAAAAAAAAAAAAagu249kOhjZzSbqFXTeqJyfB0+Peedlb08KVjVs+I/5DuZTMWxlSJ29g6tJZpotVmLmGOlydJRhafOnSslwZvMd0yuAAAAAAAAAAAAAAAAAAAAAAAAANQXbceyHRRs5pN1CrpkTk+Dp8e887K3p4UrGrZ8R/wAl3MvcZi2MqRO3sHVpLNNFqsxcwx0uTpKMLT506VkuDN5jumVwAAAAAAAAAAAAAAAAAAAAAAAABqC7bjyQ6KNnNJuoVdN6obLzKNhUVHV3cCIQZYzMvRxyiIVPLG8TupPExwlnnD5izTVhqiI6qoqYBGM7sTnGyNW9g+XSVaaXVZi5hjpcnSUYWnzp0rJcGbzHdMrgAAAAAAAAAAAAAAAAAAAAAAAACDXULAbP2e1262NBvnQYqJWl9SrVT0tW9TqTmXTUx5Q6aec4y0DPx48vHWHGY5qotK363ruZSadOIVdyZW+yr/b2imOEHOXmyr/b86jhBzlbzM0sTDgw4a1XnNojZrM7pjcul3Lat9RaKrURaYaV8Tpg5506Rk0pLt5junVgAAAAAAAAAAAAAAAAAAAAAAAABSmIDYjKOSoENt3ULCmHKqNTqNZxbxkjzrmDK4E6jXg25vnawZxJ1Dgc3qXMGVwJ1Dgc0m1N6jWSj75ESptGOzWct0yalG0Nmj0AAAAAAAAAAAAAAAAAAAAAAAAAAAHgAAB6AAAAAAAAAAAAAAB//9k="/>
          <p:cNvSpPr>
            <a:spLocks noChangeAspect="1" noChangeArrowheads="1"/>
          </p:cNvSpPr>
          <p:nvPr/>
        </p:nvSpPr>
        <p:spPr bwMode="auto">
          <a:xfrm>
            <a:off x="155575" y="-2887663"/>
            <a:ext cx="6019800" cy="6019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25" name="TextBox 24"/>
          <p:cNvSpPr txBox="1"/>
          <p:nvPr/>
        </p:nvSpPr>
        <p:spPr>
          <a:xfrm>
            <a:off x="683568" y="1340768"/>
            <a:ext cx="1188146" cy="2492990"/>
          </a:xfrm>
          <a:prstGeom prst="rect">
            <a:avLst/>
          </a:prstGeom>
          <a:noFill/>
        </p:spPr>
        <p:txBody>
          <a:bodyPr wrap="none" rtlCol="0">
            <a:spAutoFit/>
          </a:bodyPr>
          <a:lstStyle/>
          <a:p>
            <a:r>
              <a:rPr lang="en-US" sz="2400" b="1" dirty="0" smtClean="0">
                <a:solidFill>
                  <a:schemeClr val="bg1"/>
                </a:solidFill>
              </a:rPr>
              <a:t>Gospels</a:t>
            </a:r>
          </a:p>
          <a:p>
            <a:r>
              <a:rPr lang="en-US" dirty="0" smtClean="0">
                <a:solidFill>
                  <a:srgbClr val="FFC000"/>
                </a:solidFill>
              </a:rPr>
              <a:t>Matthew</a:t>
            </a:r>
          </a:p>
          <a:p>
            <a:r>
              <a:rPr lang="en-US" dirty="0" smtClean="0">
                <a:solidFill>
                  <a:schemeClr val="bg1"/>
                </a:solidFill>
              </a:rPr>
              <a:t>Mark </a:t>
            </a:r>
          </a:p>
          <a:p>
            <a:r>
              <a:rPr lang="en-US" dirty="0" smtClean="0">
                <a:solidFill>
                  <a:schemeClr val="bg1"/>
                </a:solidFill>
              </a:rPr>
              <a:t>Luke</a:t>
            </a:r>
          </a:p>
          <a:p>
            <a:r>
              <a:rPr lang="en-US" dirty="0" smtClean="0">
                <a:solidFill>
                  <a:srgbClr val="FFC000"/>
                </a:solidFill>
              </a:rPr>
              <a:t>John</a:t>
            </a:r>
          </a:p>
          <a:p>
            <a:endParaRPr lang="en-US" dirty="0" smtClean="0">
              <a:solidFill>
                <a:schemeClr val="bg1"/>
              </a:solidFill>
            </a:endParaRPr>
          </a:p>
          <a:p>
            <a:r>
              <a:rPr lang="en-US" sz="2400" b="1" dirty="0" smtClean="0">
                <a:solidFill>
                  <a:schemeClr val="bg1"/>
                </a:solidFill>
              </a:rPr>
              <a:t>History</a:t>
            </a:r>
          </a:p>
          <a:p>
            <a:r>
              <a:rPr lang="en-US" dirty="0" smtClean="0">
                <a:solidFill>
                  <a:schemeClr val="bg1"/>
                </a:solidFill>
              </a:rPr>
              <a:t>Acts</a:t>
            </a:r>
            <a:endParaRPr lang="en-GB" sz="1400" dirty="0">
              <a:solidFill>
                <a:schemeClr val="bg1"/>
              </a:solidFill>
            </a:endParaRPr>
          </a:p>
        </p:txBody>
      </p:sp>
      <p:sp>
        <p:nvSpPr>
          <p:cNvPr id="26" name="TextBox 25"/>
          <p:cNvSpPr txBox="1"/>
          <p:nvPr/>
        </p:nvSpPr>
        <p:spPr>
          <a:xfrm>
            <a:off x="2915816" y="1340768"/>
            <a:ext cx="1612942" cy="4339650"/>
          </a:xfrm>
          <a:prstGeom prst="rect">
            <a:avLst/>
          </a:prstGeom>
          <a:noFill/>
        </p:spPr>
        <p:txBody>
          <a:bodyPr wrap="none" rtlCol="0">
            <a:spAutoFit/>
          </a:bodyPr>
          <a:lstStyle/>
          <a:p>
            <a:r>
              <a:rPr lang="en-US" sz="2400" b="1" dirty="0" smtClean="0">
                <a:solidFill>
                  <a:schemeClr val="bg1"/>
                </a:solidFill>
              </a:rPr>
              <a:t>Letters</a:t>
            </a:r>
          </a:p>
          <a:p>
            <a:r>
              <a:rPr lang="en-US" b="1" i="1" dirty="0" smtClean="0">
                <a:solidFill>
                  <a:schemeClr val="bg1"/>
                </a:solidFill>
              </a:rPr>
              <a:t>Paul’s letters</a:t>
            </a:r>
          </a:p>
          <a:p>
            <a:r>
              <a:rPr lang="en-US" dirty="0" smtClean="0">
                <a:solidFill>
                  <a:srgbClr val="FFC000"/>
                </a:solidFill>
              </a:rPr>
              <a:t>Romans</a:t>
            </a:r>
          </a:p>
          <a:p>
            <a:r>
              <a:rPr lang="en-US" dirty="0" smtClean="0">
                <a:solidFill>
                  <a:srgbClr val="FFC000"/>
                </a:solidFill>
              </a:rPr>
              <a:t>1Corinthians</a:t>
            </a:r>
          </a:p>
          <a:p>
            <a:r>
              <a:rPr lang="en-US" dirty="0" smtClean="0">
                <a:solidFill>
                  <a:srgbClr val="FFC000"/>
                </a:solidFill>
              </a:rPr>
              <a:t>2Coronthians</a:t>
            </a:r>
          </a:p>
          <a:p>
            <a:r>
              <a:rPr lang="en-US" dirty="0" smtClean="0">
                <a:solidFill>
                  <a:srgbClr val="FFC000"/>
                </a:solidFill>
              </a:rPr>
              <a:t>Galatians</a:t>
            </a:r>
          </a:p>
          <a:p>
            <a:r>
              <a:rPr lang="en-US" dirty="0" smtClean="0">
                <a:solidFill>
                  <a:srgbClr val="FFC000"/>
                </a:solidFill>
              </a:rPr>
              <a:t>Ephesians</a:t>
            </a:r>
          </a:p>
          <a:p>
            <a:r>
              <a:rPr lang="en-US" dirty="0" smtClean="0">
                <a:solidFill>
                  <a:srgbClr val="FFC000"/>
                </a:solidFill>
              </a:rPr>
              <a:t>Philippians</a:t>
            </a:r>
          </a:p>
          <a:p>
            <a:r>
              <a:rPr lang="en-US" dirty="0" smtClean="0">
                <a:solidFill>
                  <a:srgbClr val="FFC000"/>
                </a:solidFill>
              </a:rPr>
              <a:t>Colossians</a:t>
            </a:r>
          </a:p>
          <a:p>
            <a:r>
              <a:rPr lang="en-US" dirty="0" smtClean="0">
                <a:solidFill>
                  <a:srgbClr val="FFC000"/>
                </a:solidFill>
              </a:rPr>
              <a:t>1Thessalonians</a:t>
            </a:r>
          </a:p>
          <a:p>
            <a:r>
              <a:rPr lang="en-US" dirty="0" smtClean="0">
                <a:solidFill>
                  <a:srgbClr val="FFC000"/>
                </a:solidFill>
              </a:rPr>
              <a:t>2Thessalonians</a:t>
            </a:r>
          </a:p>
          <a:p>
            <a:r>
              <a:rPr lang="en-US" dirty="0" smtClean="0">
                <a:solidFill>
                  <a:srgbClr val="FFC000"/>
                </a:solidFill>
              </a:rPr>
              <a:t>1Timothy</a:t>
            </a:r>
          </a:p>
          <a:p>
            <a:r>
              <a:rPr lang="en-US" dirty="0" smtClean="0">
                <a:solidFill>
                  <a:srgbClr val="FFC000"/>
                </a:solidFill>
              </a:rPr>
              <a:t>2Timothy</a:t>
            </a:r>
          </a:p>
          <a:p>
            <a:r>
              <a:rPr lang="en-US" dirty="0" smtClean="0">
                <a:solidFill>
                  <a:srgbClr val="FFC000"/>
                </a:solidFill>
              </a:rPr>
              <a:t>Titus</a:t>
            </a:r>
          </a:p>
          <a:p>
            <a:r>
              <a:rPr lang="en-US" dirty="0" smtClean="0">
                <a:solidFill>
                  <a:srgbClr val="FFC000"/>
                </a:solidFill>
              </a:rPr>
              <a:t>Philemon</a:t>
            </a:r>
          </a:p>
        </p:txBody>
      </p:sp>
      <p:sp>
        <p:nvSpPr>
          <p:cNvPr id="27" name="TextBox 26"/>
          <p:cNvSpPr txBox="1"/>
          <p:nvPr/>
        </p:nvSpPr>
        <p:spPr>
          <a:xfrm>
            <a:off x="6516216" y="1340768"/>
            <a:ext cx="1172180" cy="738664"/>
          </a:xfrm>
          <a:prstGeom prst="rect">
            <a:avLst/>
          </a:prstGeom>
          <a:noFill/>
        </p:spPr>
        <p:txBody>
          <a:bodyPr wrap="none" rtlCol="0">
            <a:spAutoFit/>
          </a:bodyPr>
          <a:lstStyle/>
          <a:p>
            <a:r>
              <a:rPr lang="en-US" sz="2400" b="1" dirty="0" smtClean="0">
                <a:solidFill>
                  <a:schemeClr val="bg1"/>
                </a:solidFill>
              </a:rPr>
              <a:t>Other</a:t>
            </a:r>
          </a:p>
          <a:p>
            <a:r>
              <a:rPr lang="en-US" dirty="0" smtClean="0">
                <a:solidFill>
                  <a:srgbClr val="FFC000"/>
                </a:solidFill>
              </a:rPr>
              <a:t>Revelation</a:t>
            </a:r>
            <a:endParaRPr lang="en-GB" dirty="0">
              <a:solidFill>
                <a:srgbClr val="FFC000"/>
              </a:solidFill>
            </a:endParaRPr>
          </a:p>
        </p:txBody>
      </p:sp>
      <p:sp>
        <p:nvSpPr>
          <p:cNvPr id="29" name="TextBox 28"/>
          <p:cNvSpPr txBox="1"/>
          <p:nvPr/>
        </p:nvSpPr>
        <p:spPr>
          <a:xfrm>
            <a:off x="4309373" y="44624"/>
            <a:ext cx="4834627" cy="646331"/>
          </a:xfrm>
          <a:prstGeom prst="rect">
            <a:avLst/>
          </a:prstGeom>
          <a:noFill/>
        </p:spPr>
        <p:txBody>
          <a:bodyPr wrap="square" rtlCol="0">
            <a:spAutoFit/>
          </a:bodyPr>
          <a:lstStyle/>
          <a:p>
            <a:pPr algn="r"/>
            <a:r>
              <a:rPr lang="en-GB" dirty="0" smtClean="0">
                <a:solidFill>
                  <a:schemeClr val="bg1"/>
                </a:solidFill>
                <a:latin typeface="Copperplate Gothic Bold" pitchFamily="34" charset="0"/>
              </a:rPr>
              <a:t>#2 Who decided what’s in there?</a:t>
            </a:r>
          </a:p>
          <a:p>
            <a:pPr algn="r"/>
            <a:r>
              <a:rPr lang="en-GB" dirty="0" smtClean="0">
                <a:solidFill>
                  <a:schemeClr val="bg1"/>
                </a:solidFill>
                <a:latin typeface="Copperplate Gothic Bold" pitchFamily="34" charset="0"/>
              </a:rPr>
              <a:t>Luke 11:45-54</a:t>
            </a:r>
            <a:endParaRPr lang="en-GB" sz="8000" dirty="0">
              <a:solidFill>
                <a:schemeClr val="bg1"/>
              </a:solidFill>
              <a:latin typeface="Copperplate Gothic Bold" pitchFamily="34" charset="0"/>
            </a:endParaRPr>
          </a:p>
        </p:txBody>
      </p:sp>
      <p:sp>
        <p:nvSpPr>
          <p:cNvPr id="14" name="TextBox 13"/>
          <p:cNvSpPr txBox="1"/>
          <p:nvPr/>
        </p:nvSpPr>
        <p:spPr>
          <a:xfrm>
            <a:off x="7668344" y="6237312"/>
            <a:ext cx="1041952" cy="369332"/>
          </a:xfrm>
          <a:prstGeom prst="rect">
            <a:avLst/>
          </a:prstGeom>
          <a:noFill/>
        </p:spPr>
        <p:txBody>
          <a:bodyPr wrap="none" rtlCol="0">
            <a:spAutoFit/>
          </a:bodyPr>
          <a:lstStyle/>
          <a:p>
            <a:r>
              <a:rPr lang="en-GB" b="1" dirty="0" smtClean="0">
                <a:solidFill>
                  <a:schemeClr val="bg1"/>
                </a:solidFill>
              </a:rPr>
              <a:t>27 books</a:t>
            </a:r>
            <a:endParaRPr lang="en-GB" b="1" dirty="0">
              <a:solidFill>
                <a:schemeClr val="bg1"/>
              </a:solidFill>
            </a:endParaRPr>
          </a:p>
        </p:txBody>
      </p:sp>
      <p:sp>
        <p:nvSpPr>
          <p:cNvPr id="15" name="TextBox 14"/>
          <p:cNvSpPr txBox="1"/>
          <p:nvPr/>
        </p:nvSpPr>
        <p:spPr>
          <a:xfrm>
            <a:off x="4572000" y="1772816"/>
            <a:ext cx="1401281" cy="2585323"/>
          </a:xfrm>
          <a:prstGeom prst="rect">
            <a:avLst/>
          </a:prstGeom>
          <a:noFill/>
        </p:spPr>
        <p:txBody>
          <a:bodyPr wrap="none" rtlCol="0">
            <a:spAutoFit/>
          </a:bodyPr>
          <a:lstStyle/>
          <a:p>
            <a:r>
              <a:rPr lang="en-US" b="1" i="1" dirty="0" smtClean="0">
                <a:solidFill>
                  <a:schemeClr val="bg1"/>
                </a:solidFill>
              </a:rPr>
              <a:t>Other letters</a:t>
            </a:r>
          </a:p>
          <a:p>
            <a:r>
              <a:rPr lang="en-US" dirty="0" smtClean="0">
                <a:solidFill>
                  <a:schemeClr val="bg1"/>
                </a:solidFill>
              </a:rPr>
              <a:t>Hebrews</a:t>
            </a:r>
          </a:p>
          <a:p>
            <a:r>
              <a:rPr lang="en-US" dirty="0" smtClean="0">
                <a:solidFill>
                  <a:srgbClr val="FFC000"/>
                </a:solidFill>
              </a:rPr>
              <a:t>James</a:t>
            </a:r>
          </a:p>
          <a:p>
            <a:r>
              <a:rPr lang="en-US" dirty="0" smtClean="0">
                <a:solidFill>
                  <a:srgbClr val="FFC000"/>
                </a:solidFill>
              </a:rPr>
              <a:t>1Peter</a:t>
            </a:r>
          </a:p>
          <a:p>
            <a:r>
              <a:rPr lang="en-US" dirty="0" smtClean="0">
                <a:solidFill>
                  <a:srgbClr val="FFC000"/>
                </a:solidFill>
              </a:rPr>
              <a:t>2Peter</a:t>
            </a:r>
          </a:p>
          <a:p>
            <a:r>
              <a:rPr lang="en-US" dirty="0" smtClean="0">
                <a:solidFill>
                  <a:srgbClr val="FFC000"/>
                </a:solidFill>
              </a:rPr>
              <a:t>1John</a:t>
            </a:r>
          </a:p>
          <a:p>
            <a:r>
              <a:rPr lang="en-US" dirty="0" smtClean="0">
                <a:solidFill>
                  <a:srgbClr val="FFC000"/>
                </a:solidFill>
              </a:rPr>
              <a:t>2John</a:t>
            </a:r>
          </a:p>
          <a:p>
            <a:r>
              <a:rPr lang="en-US" dirty="0" smtClean="0">
                <a:solidFill>
                  <a:srgbClr val="FFC000"/>
                </a:solidFill>
              </a:rPr>
              <a:t>3John</a:t>
            </a:r>
          </a:p>
          <a:p>
            <a:r>
              <a:rPr lang="en-US" dirty="0" smtClean="0">
                <a:solidFill>
                  <a:schemeClr val="bg1"/>
                </a:solidFill>
              </a:rPr>
              <a:t>Jude</a:t>
            </a:r>
            <a:endParaRPr lang="en-GB" dirty="0">
              <a:solidFill>
                <a:schemeClr val="bg1"/>
              </a:solidFill>
            </a:endParaRPr>
          </a:p>
        </p:txBody>
      </p:sp>
      <p:sp>
        <p:nvSpPr>
          <p:cNvPr id="17" name="TextBox 16"/>
          <p:cNvSpPr txBox="1"/>
          <p:nvPr/>
        </p:nvSpPr>
        <p:spPr>
          <a:xfrm>
            <a:off x="1227990" y="1987826"/>
            <a:ext cx="823944" cy="369332"/>
          </a:xfrm>
          <a:prstGeom prst="rect">
            <a:avLst/>
          </a:prstGeom>
          <a:noFill/>
        </p:spPr>
        <p:txBody>
          <a:bodyPr wrap="none" rtlCol="0">
            <a:spAutoFit/>
          </a:bodyPr>
          <a:lstStyle/>
          <a:p>
            <a:r>
              <a:rPr lang="en-GB" dirty="0" smtClean="0">
                <a:solidFill>
                  <a:srgbClr val="FFC000"/>
                </a:solidFill>
              </a:rPr>
              <a:t>(Peter)</a:t>
            </a:r>
            <a:endParaRPr lang="en-GB" dirty="0">
              <a:solidFill>
                <a:srgbClr val="FFC000"/>
              </a:solidFill>
            </a:endParaRPr>
          </a:p>
        </p:txBody>
      </p:sp>
      <p:sp>
        <p:nvSpPr>
          <p:cNvPr id="18" name="TextBox 17"/>
          <p:cNvSpPr txBox="1"/>
          <p:nvPr/>
        </p:nvSpPr>
        <p:spPr>
          <a:xfrm>
            <a:off x="1187624" y="2276872"/>
            <a:ext cx="724750" cy="369332"/>
          </a:xfrm>
          <a:prstGeom prst="rect">
            <a:avLst/>
          </a:prstGeom>
          <a:noFill/>
        </p:spPr>
        <p:txBody>
          <a:bodyPr wrap="none" rtlCol="0">
            <a:spAutoFit/>
          </a:bodyPr>
          <a:lstStyle/>
          <a:p>
            <a:r>
              <a:rPr lang="en-GB" dirty="0" smtClean="0">
                <a:solidFill>
                  <a:srgbClr val="FFC000"/>
                </a:solidFill>
              </a:rPr>
              <a:t>(Paul)</a:t>
            </a:r>
            <a:endParaRPr lang="en-GB" dirty="0">
              <a:solidFill>
                <a:srgbClr val="FFC000"/>
              </a:solidFill>
            </a:endParaRPr>
          </a:p>
        </p:txBody>
      </p:sp>
      <p:sp>
        <p:nvSpPr>
          <p:cNvPr id="19" name="TextBox 18"/>
          <p:cNvSpPr txBox="1"/>
          <p:nvPr/>
        </p:nvSpPr>
        <p:spPr>
          <a:xfrm>
            <a:off x="1134615" y="3442252"/>
            <a:ext cx="724750" cy="369332"/>
          </a:xfrm>
          <a:prstGeom prst="rect">
            <a:avLst/>
          </a:prstGeom>
          <a:noFill/>
        </p:spPr>
        <p:txBody>
          <a:bodyPr wrap="none" rtlCol="0">
            <a:spAutoFit/>
          </a:bodyPr>
          <a:lstStyle/>
          <a:p>
            <a:r>
              <a:rPr lang="en-GB" dirty="0" smtClean="0">
                <a:solidFill>
                  <a:srgbClr val="FFC000"/>
                </a:solidFill>
              </a:rPr>
              <a:t>(Paul)</a:t>
            </a:r>
            <a:endParaRPr lang="en-GB" dirty="0">
              <a:solidFill>
                <a:srgbClr val="FFC000"/>
              </a:solidFill>
            </a:endParaRPr>
          </a:p>
        </p:txBody>
      </p:sp>
      <p:sp>
        <p:nvSpPr>
          <p:cNvPr id="20" name="TextBox 19"/>
          <p:cNvSpPr txBox="1"/>
          <p:nvPr/>
        </p:nvSpPr>
        <p:spPr>
          <a:xfrm>
            <a:off x="5422843" y="2041848"/>
            <a:ext cx="433132" cy="369332"/>
          </a:xfrm>
          <a:prstGeom prst="rect">
            <a:avLst/>
          </a:prstGeom>
          <a:noFill/>
        </p:spPr>
        <p:txBody>
          <a:bodyPr wrap="none" rtlCol="0">
            <a:spAutoFit/>
          </a:bodyPr>
          <a:lstStyle/>
          <a:p>
            <a:r>
              <a:rPr lang="en-GB" dirty="0" smtClean="0">
                <a:solidFill>
                  <a:schemeClr val="bg1"/>
                </a:solidFill>
              </a:rPr>
              <a:t>(?)</a:t>
            </a:r>
            <a:endParaRPr lang="en-GB" dirty="0">
              <a:solidFill>
                <a:schemeClr val="bg1"/>
              </a:solidFill>
            </a:endParaRPr>
          </a:p>
        </p:txBody>
      </p:sp>
      <p:sp>
        <p:nvSpPr>
          <p:cNvPr id="21" name="TextBox 20"/>
          <p:cNvSpPr txBox="1"/>
          <p:nvPr/>
        </p:nvSpPr>
        <p:spPr>
          <a:xfrm>
            <a:off x="5118785" y="3958693"/>
            <a:ext cx="1653017" cy="369332"/>
          </a:xfrm>
          <a:prstGeom prst="rect">
            <a:avLst/>
          </a:prstGeom>
          <a:noFill/>
        </p:spPr>
        <p:txBody>
          <a:bodyPr wrap="none" rtlCol="0">
            <a:spAutoFit/>
          </a:bodyPr>
          <a:lstStyle/>
          <a:p>
            <a:r>
              <a:rPr lang="en-GB" dirty="0" smtClean="0">
                <a:solidFill>
                  <a:srgbClr val="FFC000"/>
                </a:solidFill>
              </a:rPr>
              <a:t>(James &amp; Jesus)</a:t>
            </a:r>
            <a:endParaRPr lang="en-GB" dirty="0">
              <a:solidFill>
                <a:srgbClr val="FFC000"/>
              </a:solidFill>
            </a:endParaRPr>
          </a:p>
        </p:txBody>
      </p:sp>
      <p:sp>
        <p:nvSpPr>
          <p:cNvPr id="22" name="Rectangle 1"/>
          <p:cNvSpPr>
            <a:spLocks noChangeArrowheads="1"/>
          </p:cNvSpPr>
          <p:nvPr/>
        </p:nvSpPr>
        <p:spPr bwMode="auto">
          <a:xfrm>
            <a:off x="4572000" y="4463241"/>
            <a:ext cx="4464496" cy="206210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tabLst/>
            </a:pPr>
            <a:r>
              <a:rPr kumimoji="0" lang="en-GB" sz="1600" b="1" i="0" u="none" strike="noStrike" cap="none" normalizeH="0" baseline="0" dirty="0" smtClean="0">
                <a:ln>
                  <a:noFill/>
                </a:ln>
                <a:solidFill>
                  <a:srgbClr val="FFFF00"/>
                </a:solidFill>
                <a:effectLst/>
                <a:latin typeface="Calibri" pitchFamily="34" charset="0"/>
                <a:ea typeface="Calibri" pitchFamily="34" charset="0"/>
                <a:cs typeface="Times New Roman" pitchFamily="18" charset="0"/>
              </a:rPr>
              <a:t>Luke 1:1-3</a:t>
            </a:r>
            <a:r>
              <a:rPr kumimoji="0" lang="en-GB" sz="1600" b="0" i="0" u="none" strike="noStrike" cap="none" normalizeH="0" baseline="0" dirty="0" smtClean="0">
                <a:ln>
                  <a:noFill/>
                </a:ln>
                <a:solidFill>
                  <a:srgbClr val="FFFF00"/>
                </a:solidFill>
                <a:effectLst/>
                <a:latin typeface="Calibri" pitchFamily="34" charset="0"/>
                <a:ea typeface="Calibri" pitchFamily="34" charset="0"/>
                <a:cs typeface="Times New Roman" pitchFamily="18" charset="0"/>
              </a:rPr>
              <a:t> </a:t>
            </a:r>
            <a:r>
              <a:rPr kumimoji="0" lang="en-GB" sz="1600" b="0" i="0" u="sng" strike="noStrike" cap="none" normalizeH="0" baseline="0" dirty="0" smtClean="0">
                <a:ln>
                  <a:noFill/>
                </a:ln>
                <a:solidFill>
                  <a:srgbClr val="FFFF00"/>
                </a:solidFill>
                <a:effectLst/>
                <a:latin typeface="Calibri" pitchFamily="34" charset="0"/>
                <a:ea typeface="Calibri" pitchFamily="34" charset="0"/>
                <a:cs typeface="Times New Roman" pitchFamily="18" charset="0"/>
              </a:rPr>
              <a:t>Many</a:t>
            </a:r>
            <a:r>
              <a:rPr kumimoji="0" lang="en-GB" sz="1600" b="0" i="0" u="none" strike="noStrike" cap="none" normalizeH="0" baseline="0" dirty="0" smtClean="0">
                <a:ln>
                  <a:noFill/>
                </a:ln>
                <a:solidFill>
                  <a:srgbClr val="FFFF00"/>
                </a:solidFill>
                <a:effectLst/>
                <a:latin typeface="Calibri" pitchFamily="34" charset="0"/>
                <a:ea typeface="Calibri" pitchFamily="34" charset="0"/>
                <a:cs typeface="Times New Roman" pitchFamily="18" charset="0"/>
              </a:rPr>
              <a:t> have undertaken to draw up an account of the things that have been fulfilled among us, just as they were handed down to us by those who from the first were eye witnesses and servants of the word. With this in mind, since I myself have carefully investigated everything from the beginning, I too decided to write </a:t>
            </a:r>
            <a:r>
              <a:rPr kumimoji="0" lang="en-GB" sz="1600" b="0" i="0" u="sng" strike="noStrike" cap="none" normalizeH="0" baseline="0" dirty="0" smtClean="0">
                <a:ln>
                  <a:noFill/>
                </a:ln>
                <a:solidFill>
                  <a:srgbClr val="FFFF00"/>
                </a:solidFill>
                <a:effectLst/>
                <a:latin typeface="Calibri" pitchFamily="34" charset="0"/>
                <a:ea typeface="Calibri" pitchFamily="34" charset="0"/>
                <a:cs typeface="Times New Roman" pitchFamily="18" charset="0"/>
              </a:rPr>
              <a:t>an orderly account</a:t>
            </a:r>
            <a:r>
              <a:rPr kumimoji="0" lang="en-GB" sz="1600" b="0" i="0" u="none" strike="noStrike" cap="none" normalizeH="0" baseline="0" dirty="0" smtClean="0">
                <a:ln>
                  <a:noFill/>
                </a:ln>
                <a:solidFill>
                  <a:srgbClr val="FFFF00"/>
                </a:solidFill>
                <a:effectLst/>
                <a:latin typeface="Calibri" pitchFamily="34" charset="0"/>
                <a:ea typeface="Calibri" pitchFamily="34" charset="0"/>
                <a:cs typeface="Times New Roman" pitchFamily="18" charset="0"/>
              </a:rPr>
              <a:t> for you...</a:t>
            </a:r>
            <a:endParaRPr kumimoji="0" lang="en-GB" sz="2000" b="0" i="0" u="none" strike="noStrike" cap="none" normalizeH="0" baseline="0" dirty="0" smtClean="0">
              <a:ln>
                <a:noFill/>
              </a:ln>
              <a:solidFill>
                <a:srgbClr val="FFFF00"/>
              </a:solidFill>
              <a:effectLst/>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linds(horizontal)">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blinds(horizontal)">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blinds(horizontal)">
                                      <p:cBhvr>
                                        <p:cTn id="17" dur="5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blinds(horizontal)">
                                      <p:cBhvr>
                                        <p:cTn id="22" dur="500"/>
                                        <p:tgtEl>
                                          <p:spTgt spid="20"/>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blinds(horizontal)">
                                      <p:cBhvr>
                                        <p:cTn id="27" dur="500"/>
                                        <p:tgtEl>
                                          <p:spTgt spid="21"/>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blinds(horizontal)">
                                      <p:cBhvr>
                                        <p:cTn id="3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P spid="21" grpId="0"/>
      <p:bldP spid="2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lum bright="-28000" contrast="-50000"/>
          </a:blip>
          <a:srcRect/>
          <a:stretch>
            <a:fillRect/>
          </a:stretch>
        </p:blipFill>
        <p:spPr bwMode="auto">
          <a:xfrm>
            <a:off x="0" y="5026"/>
            <a:ext cx="9143999" cy="6852974"/>
          </a:xfrm>
          <a:prstGeom prst="rect">
            <a:avLst/>
          </a:prstGeom>
          <a:noFill/>
          <a:ln w="9525">
            <a:noFill/>
            <a:miter lim="800000"/>
            <a:headEnd/>
            <a:tailEnd/>
          </a:ln>
        </p:spPr>
      </p:pic>
      <p:sp>
        <p:nvSpPr>
          <p:cNvPr id="5" name="Rectangle 4"/>
          <p:cNvSpPr/>
          <p:nvPr/>
        </p:nvSpPr>
        <p:spPr>
          <a:xfrm>
            <a:off x="0" y="0"/>
            <a:ext cx="9144000" cy="6858000"/>
          </a:xfrm>
          <a:prstGeom prst="rect">
            <a:avLst/>
          </a:prstGeom>
          <a:noFill/>
          <a:ln w="63500">
            <a:solidFill>
              <a:srgbClr val="6D56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p:cNvSpPr txBox="1"/>
          <p:nvPr/>
        </p:nvSpPr>
        <p:spPr>
          <a:xfrm>
            <a:off x="2819400" y="-7441"/>
            <a:ext cx="2209799" cy="769441"/>
          </a:xfrm>
          <a:prstGeom prst="rect">
            <a:avLst/>
          </a:prstGeom>
          <a:noFill/>
        </p:spPr>
        <p:txBody>
          <a:bodyPr wrap="square" rtlCol="0">
            <a:spAutoFit/>
          </a:bodyPr>
          <a:lstStyle/>
          <a:p>
            <a:r>
              <a:rPr lang="en-GB" sz="4400" dirty="0" smtClean="0">
                <a:solidFill>
                  <a:schemeClr val="bg1"/>
                </a:solidFill>
                <a:latin typeface="Copperplate Gothic Bold" pitchFamily="34" charset="0"/>
              </a:rPr>
              <a:t>Bible</a:t>
            </a:r>
          </a:p>
        </p:txBody>
      </p:sp>
      <p:sp>
        <p:nvSpPr>
          <p:cNvPr id="7" name="TextBox 6"/>
          <p:cNvSpPr txBox="1"/>
          <p:nvPr/>
        </p:nvSpPr>
        <p:spPr>
          <a:xfrm>
            <a:off x="0" y="0"/>
            <a:ext cx="2895600" cy="707886"/>
          </a:xfrm>
          <a:prstGeom prst="rect">
            <a:avLst/>
          </a:prstGeom>
          <a:noFill/>
        </p:spPr>
        <p:txBody>
          <a:bodyPr wrap="square" rtlCol="0">
            <a:spAutoFit/>
          </a:bodyPr>
          <a:lstStyle/>
          <a:p>
            <a:pPr algn="r"/>
            <a:r>
              <a:rPr lang="en-GB" sz="2000" dirty="0" smtClean="0">
                <a:solidFill>
                  <a:schemeClr val="bg1"/>
                </a:solidFill>
                <a:latin typeface="Copperplate Gothic Bold" pitchFamily="34" charset="0"/>
              </a:rPr>
              <a:t>Getting your Head </a:t>
            </a:r>
          </a:p>
          <a:p>
            <a:pPr algn="r"/>
            <a:r>
              <a:rPr lang="en-GB" sz="2000" dirty="0" smtClean="0">
                <a:solidFill>
                  <a:schemeClr val="bg1"/>
                </a:solidFill>
                <a:latin typeface="Copperplate Gothic Bold" pitchFamily="34" charset="0"/>
              </a:rPr>
              <a:t>around the</a:t>
            </a:r>
            <a:endParaRPr lang="en-GB" sz="5400" dirty="0">
              <a:solidFill>
                <a:schemeClr val="bg1"/>
              </a:solidFill>
              <a:latin typeface="Copperplate Gothic Bold" pitchFamily="34" charset="0"/>
            </a:endParaRPr>
          </a:p>
        </p:txBody>
      </p:sp>
      <p:cxnSp>
        <p:nvCxnSpPr>
          <p:cNvPr id="11" name="Straight Connector 10"/>
          <p:cNvCxnSpPr/>
          <p:nvPr/>
        </p:nvCxnSpPr>
        <p:spPr>
          <a:xfrm>
            <a:off x="1295400" y="838200"/>
            <a:ext cx="6324600" cy="0"/>
          </a:xfrm>
          <a:prstGeom prst="line">
            <a:avLst/>
          </a:prstGeom>
          <a:ln w="25400">
            <a:solidFill>
              <a:srgbClr val="6D563F"/>
            </a:solidFill>
          </a:ln>
        </p:spPr>
        <p:style>
          <a:lnRef idx="1">
            <a:schemeClr val="accent1"/>
          </a:lnRef>
          <a:fillRef idx="0">
            <a:schemeClr val="accent1"/>
          </a:fillRef>
          <a:effectRef idx="0">
            <a:schemeClr val="accent1"/>
          </a:effectRef>
          <a:fontRef idx="minor">
            <a:schemeClr val="tx1"/>
          </a:fontRef>
        </p:style>
      </p:cxnSp>
      <p:sp>
        <p:nvSpPr>
          <p:cNvPr id="1028" name="AutoShape 4" descr="data:image/jpeg;base64,/9j/4AAQSkZJRgABAQAAAQABAAD/2wCEAAkGBxIPEBUPEBAPDw8PEBUQEA8PFhAODw0QFBEWFhQYFBQYHiggGBomHhQVITEhJSkrLi4vFx8zODMsNygtLisBCgoKDQ0OGhAQGiwlICUuLzI3NzcrLjc0LC0sKzcrLzcrNywtMS83LTcsNy81LTcsLC0sLCwsNywrLC8tKywsN//AABEIAOEA4QMBIgACEQEDEQH/xAAbAAEAAgMBAQAAAAAAAAAAAAAAAwYBBAUCB//EAEEQAAIBAgIFCgQDBwEJAAAAAAABAgMRBCEFEjFRkQYTFDNBUmFxcrEiMoHBI6HRB0JTYoKS4bIVFyRkk6LC8PH/xAAZAQEBAAMBAAAAAAAAAAAAAAAAAgEDBAX/xAApEQEAAgIABQMCBwAAAAAAAAAAAQIDEQQSITFBUXGhE4EFFCIjYXLh/9oADAMBAAIRAxEAPwD7LhcNBwi3GLbirtpZ5E3RYdyPBDB9XH0r2Jgwh6LDuR4IdFh3I8ETAMoeiw7keCHRYdyPBEwAh6LDuR4IdFh3I8ETACHosO5Hgh0WHcjwRMAIeiw7keCHRYdyPBEwAh6LDuR4IdFh3I8ETACHosO5Hgh0WHcjwRMAIeiw7keCHRYdyPBEwAh6LDuR4IdFh3I8ETACHosO5Hgh0WHcjwRMAIeiw7keCHRYdyPBEwAh6LDuR4IdFh3I8ETACHosO5HgjEsLC3yR4InMS2PyArN/IAFJWHB9XH0r2JiHB9XH0r2JiVAAAGLi5xeVXKKlo6g61T4pN6tKkvnrVGsor7vsMTOo2qlZvMVju6OP0hSw8HUrVIUqcdsptRRWav7RMLe1Oniq8V+/Tp2j9NZq5SHTqY+fScbPXqZ81QWVLDxexJdrta7f5kurzcsls2rsaNU2tPZ3Y8OGvS3WffUPouhuVeFxb1KdRxq/wqqdOp9E9v0O2mfGdJ4ZSSlF2fzRlHKUJLtTRfOQGn5Yug6dV3xGHahUf8SP7s/N2z8RXJO9SzxPB1jH9XF28x6f4tgMIybnnAAAAAAAAAAAAAAAAAAAGJbH5GTEtj8gKyACkrDg+rj6V7ExDg+rj6V7ExKgMGGB4qVFFOUnZJNtvYkj47isXLSmKljZX6PTbpYOD2akXnUtvk78C6/tP0hKnguYpu1XG1I4aDW1Rk7zf9qfEr2Gw0aUI04q0YRUUvBI1z1nTpp+3i5vNun2aEk45rKxDVxDqvUjZNfM3fLw8X4dnbuNrSEsko/NJ2T3Pf8AS1+Boyw+osuzt+5nTFb6e6CSlqTtnknZKzN3kxjOiaSgpfDHERdKTWxvbB+3E5NWvdZ7eyX6mppDH63MvZUpVL629Jxa9jRk/TG3qcDMZbTjntaJj4fe0ZNDQ+OjXpRnF3teEt6nHKSf1RvI6Y6vEtWazqWQDzUmoq7MsMtnnnEaFTFXfhuCrAdBTMpmjGqSKoBtghpVruzJgAAAAAAAABiWx+RkxLY/ICsgApKw4Pq4+lexMQ4Pq4+lexMSoDAYHz/ldTeI0rhqO2OHw9Su1/NN6kSStgJbjGNk1puo/wDkadv+o7nWlXkuy5praYmfd25se60/rHz1U2tRbqN9kFb6yd/ZRLdhKEKNCzS1dTWqN56143bZysBXsp3pxleavdfyRINPVZV6XNw16aurxWySXZexXPHlotjnwqmkac5ycqcqbi7fhuK+HLvbeO84s1J1YwlFRluTund2RvY3DTpP401fY84t/wDvmc3BV71ZVm21TV03nfVyjxlbga807iId/wCGVmt7ZJ8R8z0Xbkvyl6JiqqleWHrVJOSWbhJOylFduSSa/QuWH5ZQlUVOVKcNaWqpNxaabsn5bGfHMHX+Lb/k+gtwqUacZWbVNJqST2tv7kUteIdPFYeHtaJt3l9AwmkKVa/NVaVXVyfNyjPV87M0NL4v4tTu5vzZ82xlNYJU8Zh1zVWnXVOThZQq05/DaUVtR3KmmpTq2qRSc3ZSj8rklsaeayRtrliZ1Zw5uAtWObHO4+ejvKuSxrnGjiCaFc3PPdiNYkVY5MaxIqwHUVY6lCprRUt/uVl1ztaFqa1PykwOgAAAAAAAAYlsfkZMS2PyArIAKSsOD6uPpXsTEOD6uPpXsTEqDDMmGBTdOyjh9K4evPq8RRnh5Ps14vXgvzOvW0xRjsjfgY5W6F6dhpUk9SrFqpQqdyrHZ9Ox+DKVomcqzdKs1RxFP4atKXzqW9LtT3o57TNbe71MWOufFFvNek+3iXR/2yqMpxUVacnJN528OFuDOdiuUFSWUE290Vc2NI0cPRi+cneXj8V2v5UcGWnKuIksNgaetWllanCKSXelK9orxZE29XRThdxzdo9XO5T6axCjzEnqzqq2plrKDyba7DTwnJ3E1KS1YKjRdm6+IbpU6jtkoZa00rv5U9p9C5L/ALOVSqdJx1RYmu3fUV3Ti+y7ecuCXsRcosY69Z9yL1YLsUVl+Zspi31s583GVpHJi7R59ZUDEaDnh5q1WNf4df8ADjUjDbazlJKz8CR6ZqRdpwnF7M1lx2F1wUUnmk12p7GjjVIUKtSdKbcINuKlFuLtfIvk12c8cRzdbuJjtL866WHTvGM1WrPsWrmlxOtidJqrOlBJObqqba/dhC8pN+GziWX/AHW4OpRjKhOvh6kop68nzyl5xy/JoxV5AQwVB1aU5168esnJWbpbWoRWxJ5739ER9Odt35ukV1Xxv5alLEm3CucSMyeFY3vNdqNYkVc5EcQe+kAdN1y3aBpuNCN9sry4vL8rFO0Jg3iaqjnqR+KpLdG+zzf6n0GMbZLYskgMgAAAAAAAGJbH5GTEtj8gKyACkrDg+rj6V7ExDg+rj6V7ExKgAAYscjTXJ3DYyzrUk5x+WrC8KsfKazOwYsYmInuqt7UndZ1KmL9m2Dcrzniqi7s6smn59pZNE6IoYSPN4ejTpRe3UVnJ75Pa35m/YJGK0rXtDZk4jNkjV7TP3eK0bxaW1xaXnbI+TYnFak3Fp66lquPamnnfcfXSo8utCUpUpYlLVqxcVK2SqJtLPxW8qWqut9VOWKlP4F8DeV2fUNH6Po06cYwhBpRVpasW5ZbWz5bhJbL5tZXe0sOF0tUjT1FOSjHZbLLzMR/KrzXtVfm0ttl55EUsRTW2cF9UUGWObebbu+13N2OfYjKGtpzRlJ1nKg/hlnJL5Yyvnq+BoPRb7Gd+nSJlQQFNxNJ09p0NDaBr4pp2dOk9tSeV1/Ku32LKsNF7UsndbHZnZwmL2Kbvuls4gSaN0fDD01TpqyWbbzlN7295tgAAAAAAAAADEtj8jJiWx+QFZABSVhwfVx9K9iYhwfVx9K9iYlQAAAAAAAAc7T+ClXw86cbazScb5JtO9vyOiAPktTRuIpu0sPWXlCUlxjdEc8RKC+KE4+qMo+6PrtjE2krvYswPlOifxJOf7qyXiyxUYkVWpzlSVTvybXgr5flYnpgbVOJJKRDTYrTyA8TxFjNPGXOFj61TXUYRcpTkoqK2tt2R4o4xxk4STjOLtKMsnFreBftGYvWWq9q2eKOgU7R+M2WeaLVha+vG/b2gTgAAAAAAAGJbH5GTEtj8gKyACkrDg+rj6V7ExDg+rj6V7ExKgAAAAAAAAAADR01V1KE32taq/qy/U3jicp6lowjvk5cF/kCvwRPBmpzhNTmBtxZ5qMxFmZID3oDCqeI12uqi5L1PJfc2OVvJ7pEeeopLEQWxZc9Hc/Fdj+h45PVNWu49+D4pp/qWcD5Ro/GSjKzumnZp5NNbU0XXRWkE7Wfmt5Lp7k1TxP4kPwq9vnS+GfrXb57So61TCVObrRcJLZ2xmt8X2oD6VTmpK6PRT8PygUY/NZntcpt8/YC2grS5TRS+ZPzOnojS8MTrajvqWvbZdgdIAADEtj8jJiWx+QFZABSVhwfVx9K9iYhwfVx9K9iYlQAAAAAAAAAABVeVtW1SK3Q92/0LUUzllL8Zehe7A4kq5NQxBya1QxhsVna4FmpTNhSOdhZ3N6KAn0RG+Jhbs1m/LVZbSt6Aiufb7ebduMSyADS0royniabp1Y3W1SWUoS3xfYzdAHyrTvJivhbyzq0VsqQTvFfzx7PPYcWN97sfbmiuaT5G4etJzjrUJPbzdtRv0v7WApejcRSTWvTjL1Zn0PQWKpShq04wprbqwSjF+NkUjSvI+vh/jjLn6a2uCcZxXjHO/wBDGgMZV1406MJykpLNJ2jnnrPYkB9NAAAxLY/IyYlsfkBWQAUlYcH1cfSvYmIcH1cfSvYmJUAAAAAAAAAAAUflo/xv6F9y8FG5adf/AER+4FVqmhVTvdZHRmibQOC57FUoNfDrpy9Mfiftb6gdGlSnQkqdVWlqRl/dG/8Aj6HVoyujc5aYbq6y7Lwl7x/8uJycFVA7OiZatePinH8v8FmKlRnqzjLuyT+l8y2gAAAAAGLCxkAAAAMS2PyMmJbH5AVkAFJWHB9XH0r2JiHB9XH0r2JiVAAAAAAAAAAAFE5Yv/iH6Y+xe2UflNaVefhZcIoCszO1yFp3xV+7Tk/Zfc5GIiWj9n+Hzq1PTTX+p/YCwco6Ovhp742mv6Xd/lcpNKdmfRqsFJOL2NNPyaPmmIounOVN7YSceDsB2KNVNWLfgauvTjL+XPzWTPnlCbRceTNfWpyj3ZX4r/DA7IAAAAAAAAAAGJbH5GTEtj8gKyACkrBg+rj6V7ExBhH+HH0r2JbkqezB5uLgeweNYXA9A83GsB6IsRiFBXf0Xaz3rHH0/h6kkqlL49VNSp/vNX2x8fACWWm4J/FGSW9fEVXSNbXk57dZt8SKpj07puzWTTyafiuw1uc4AaeIZfORlDUwqf8AElKf52X+kodZZn0vREFDD0o7qceLV/uBvFK5WYbVxGstlSKl9Vk/sXPWK/yvpXhCfbGer9JJ/oBV6aLNyUnaU474p8G/1OJh8M32Hb0TRdKopO1rNPfZr/4BZAeIyvmthnWA9GTxcawHsHhMzcDJk83FwMiWz6GLiWz6AVoAFJdzDP4I+lexLrEGG+SPpXsSEqetYw5nmx5aA9641yNo8tAS84YdUhcTw4MCfnRz63mpKmzXnhG+1/QD3pLR9DEdbBOXZUi9Sa/qX3K5jOTc4Z0K0ai7lW0J/SSyfBHXqaLv+/PizWnoNd6f9zArbwtbnFTlSqKUnZO2tH+5ZWPotOsopRT+VKPnZWOBDRGrscuLZKsJNdrA7vSFvObygqKVB+Eov/u/yanNVERV41mnHVUk1Zp7GBoLSMaazaRq1OU8U7LPyIq2hqmtfo0ZeDqTtwub+Ao1qXy4OjDxjq63F5gd3k7jJzpuU4ThFv4Ndarllm0t2w6/OnFo1ar+aNvrc2ouQHQVU9c4aKue1cDc1zOuaiuewNjXM6xro9oCXWDll9DwmJMDggApLu4X5I+lexJY8YXq45r5V7E2W9EqeLDVPWW9C63oDw4mNQkut6F1vQETgObJbrehlvQEPNjmybLehlvQEHNGHRJ8vAzlvQGsqJl0TYdt6GW9AaqoGeY8DZy3oZb0BrcyhzJsZb0Zy3oDWVIzzRPlvRnLegIObM82TZb0Mt6Ai1BqEuW9DLegI9QzqnvLejOW9ARqIaJMt6MNq21bAK6DBkpJL7GAAAQAGTAAAwzIAAAAAACDAAwzJkAeWDIAwGZAAAAZMAAAAACAA8gAph//2Q=="/>
          <p:cNvSpPr>
            <a:spLocks noChangeAspect="1" noChangeArrowheads="1"/>
          </p:cNvSpPr>
          <p:nvPr/>
        </p:nvSpPr>
        <p:spPr bwMode="auto">
          <a:xfrm>
            <a:off x="155575" y="-1622425"/>
            <a:ext cx="3381375" cy="3381375"/>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037" name="AutoShape 13" descr="data:image/jpeg;base64,/9j/4AAQSkZJRgABAQAAAQABAAD/2wCEAAkGBxANBhANDA0NDg4QEBINDg0MDBINDw0MFBIWFyAdFxMYHSkiGRslJxMUITEjJzU3Ljo6FyszRDMvNzQ5LiwBCgoKDg0OGxAQGSwcICQsKywrLCwrKywsLC8sLCwsLCwsLCwsLCwsLCwsKzYsLS8sLCwsLCwsMSwsLCwsLCwsK//AABEIAOEA4QMBEQACEQEDEQH/xAAcAAEAAQUBAQAAAAAAAAAAAAAABgMEBQcIAQL/xABHEAABAgMBBw8KBQMFAAAAAAAAAQIDBBEFBxIxNYKywQYTFRchJDRRUnFzkZOx0RQlQVNhcoGSlNMiM1WhsyMyVEJio8PS/8QAGQEBAQADAQAAAAAAAAAAAAAAAAQBAgMF/8QAJhEBAAIBAwMEAwEBAAAAAAAAAAExAgMREgQTFEFRoeEyUoEhYf/aAAwDAQACEQMRAD8A3iAAAAAAAAAAAAAAAAAAAAAAAAAAAAAAAAAAAAAAAAAAAAAAIvq31XtsqFDRsLXo8W+VjFdeMaxtKq5aLxpRDlq6vB20tLuf8Q/bYj/4UDtn+Bw8mfZ38WPc22I/+FA7Z/gPJn2PFj3NtiP/AIUDtn+A8mfY8WPdfWZdVhOioydhJLXy3rYrX38K+X0OVURW8+D2oddPX5f5MbOWp0/GN4ndsCSnmRoaOY5FrxHdOugAAAAAAAAAAAAAAAAAAAAAAAAAA1RdnxnKdFEz2kfU3H9W9LUsBY1kwItmsiRId89b6q649MD3JgRfYhFllMSvxxiYXuwUt6n/AJYn/oxylnhC3tGxpdkhEeyHRzWK5q649aKicSqZjKd2JxjZBLd4BlN0lGnabV/FLrj2qCKyK6Ve9zobVasNHLW8atdxPZuYPaWYZI84b7gvvoaL7Dq4PsAAAAAAAAAAAAAAAAAAAAAAAAAaouz4zlOiiZ7SPqbj+relqWN1O4nh5f8AI4hyt6GFMkatlramLI3RPzVMxbGVNaW7wDKbpKtO0mr+LI3L189Lk6SrC0mdOlJPgzeY7p1cAAAAAAAAAAAAAAAAAAAAAAAAAaouz4zlOiiZ7SPqbj+relqWN1O4nh5f8jiHK3oYUyRq2Wtq4sjdE/NUzFsZU1pbvAMpukq07Sav4shcwx0uTpKsLS506VkuDN5jumVwAAAAAAAAAAAAAAAAAAAAAAAABqi7PjOU6KJntI+puP6t6WpY3U7ieHl/yOIcrehhTImrZa2tiyN0bu4zFsZU1rbvAMpukq07Sav4shcwx0uTpKsLS506VkuDN5jumVwAAAAAAAAAAAAAAAAABE9W+rNLKiQobZfX4kVHPWsXWmsYiomGi1Va/scdXV4em7tpaPc3/wB2Rjbaifp8P6tftnHyp9vn6dvEj9vj7NtqJ+nw/q1+2PKn2+fo8SP2+Ps22on6fD+rX7Y8qfb5+jxI/b4+zbaifp8P6tftjyp9vn6PEj9vj7NtqJ+nw/q1+2PKn2+fo8SP2+PtFtWGqh1qzMKI6A2BrTXMo2KsW+vlRcN6lMBy1NTnMTts7aWl24n/AHdktTuJ4eX/ACOJsrV4UyRq2Wlq4sjdG/NUzFsZU1/PS2vQLxXXu6i1RK4CjHLad02WPKNlfU15vnNdb/VwfhX8GCvp3eM6RrbejlOhv6tjQbq0RkNG7Hw1p6fK1T/rN/Jn9fn6aeLHv8Pvbaifp8P6tftjyp9vn6Y8SP2+Ps22on6fD+rX7Y8qfb5+jxI/b4+3rLrT79L6z23tfxXs0qup7EVmEz5U+3yeJ/34S3U3qylbSg38vERfQ5jvwxIbuJzfQv7cVSqJiUs4zCSNWqVQy1egAAAAAAAAAAABqW7NjeW6B2eR9TcLelqWAsiyIMWz2RIjXK5b6tHqibj1TAnMRZZTErscYmF5sDL8h3aO8THKW3CDYGX5Du0d4jlJwg2Bl+Q7tHeI5ScINgZfkO7R3iOUnCDYGX5Du0d4jlJwhfS0BsKAkOGlGpWiVVcKquFecxM7sxGyqYZfMViPhOY7da5Fa5K0q1UoBjtgZfkO7R3ibcpa8INgZfkO7R3iOUnCDYGX5Du0d4jlJwg2Bl+Q7tHeI5ScINgZfkO7R3iOUnCEbtOC2FaD4bEo1qoiIq13L1Fw/E6RO8OUxtKLanZ58tb8KLCe5q65euvVpfMVd1F40LcZ2RZRu6h1MTqx7Pa5eIohLMMyZYAAAAAAAAAAABqW7NjeW6B2eR9TcLelqWO1P4oh5f8AI4hyt6GFMhU1bFQFQFQFQFQFQFQFQFQFQPKgKgQ228bRfeTNQ7Y045WhEjjJnSJnFkIZdPahcVN5ijGk2VpObNQAAAAAAAAAAAaluzY4legdnkfU3C3palh7Em4bbLhtfFhtcl9VrojWqn43ehVIcondfjMbL3y+D6+D2zPExtLbeDy+D6+D2zPEbSbweXwfXwe2Z4jaTeDy+D6+D2zPEbSbweXwfXwe1Z4jaTeFaHEa5iOY5rmrgc1Uci/FDDL6qB45yI2qqiIm6qqtERAKKz0L10HtW+JnaWN4eeXwfXwe1Z4jaTeDy6D6+D2rfEbSbweXQfXQe1b4jaTeHnl8H18HtW+I2k3hFLWiI60ojmqjkVyUVq1RdxPSdcaccrQuSxkzpEziyEUuntQuKm82goxpNlaTmzUAAAAAAAAAAAGsrsNmRIiQZuE1YjYLHMiw2JV6NVUVHIn+pMNUTd/ek+vpzltMKen1Ix3iWoNmIPKX5FJu3KruQbMQuUvyKO3J3INmIXKX5FHbk7kGzELlL8ijtydyDZiFyl+RR25O5C5lZtsVFViqqItFqipumuWMxbbHKJpNLBXzTDy/5HHDK1GFL+pq2W1pr5ui9G7uMxbGVINMzDYUO+fuJWm4ld1SiI3TzOy12YhcpfkU27ctO5BsxC5S/Io7cncg2Yg8pfkUduTuQbMQuUvyKO3J3IeOtiFTcVy+xGqlesduTuQw1nrW0Ia8cRq/ud4Ty6f1C4qbzIUY0mytJzZqAAAAAAAAAAADH2vZyTEBWqGYlqPVFczv5p0RjaKq1VW1Sq+2mE5zg6xmwe1lE4ndamvBtzNrKJxO61HA5m1lE4ndajgczayicTutRwOayntTrrNiNY9FTXEV6V9m4T60bbKNDLeJSSwl81Q8vPcR5Wtwpf1NWy2tJfN8Xo3dxmLYypry3eB5TdJVp2k1KWFiWas1M3iez9yiI3TTOyZQ7msRzEWjt32qb8GvN97WUTid1qOBzNrKJxO61HA5m1lE4ndajgc17ZVzV7Jxr1au4td2q0MxgxObc2p+Q8nkkZxIdIcZllTLAAAAAAAAAAAAAHyrEXCiAfOst4kAay3iQBrLeJAGst4kA1RdmaiWrJ0Sn9KLnNI+puFnS1LDWIvmxmVnuIcrejhS/qatltaK7wi9G7uMxbGVNf27wTKbpKtO0mrTI3MkrbS1/wBukpwtLnTpKSgt8mbuJgKEyvrLeJAGst5KANZbxIB6kNvEgH2AAAAAAAAAAAAAAAAAAAADUt2nG0n0UXOaSdTcLOlqWDsVfNrMrPUgyt6OFL2pq2W9oLvGJ7ju4zFsZUgNu8Fym6SrTtHq0ydzDHS5OkqwtNnTpWS4M3mO6ZXAAAAAAAAAAAAAAAAAAAAAAAAAGpLtON5Loouc0k6m4WdLUsDY6+bmZWcpBlb0cKXtTVst59d5RPcd3GYtjKkDt3g3xbpK9O0erTKXMMdLk6SnC02dOlZLgzeY7plcAAAAAAAAAAAAAAAAAAAAAAAAAaku1Y4kuii5zSTqbhZ0vqj1krvBmVnKQZW9HCl5U1bKE8u84nuO7jMWxlSDW7wf4t0lenaPVplLmGOlydJThabOnSslwZvMd0yuAAAAAAAAAAAAAAAAAAAAAAAAANR3ascSXRRc5pJ1Por6X1R2y13i3KzlIMrelhS6qatlGdXekT3F7jMWxlSEW7+R8W6SvTR6rK3MMdLk6SnC02dOlZLgzeY7plcAAAAAAAAAAAAAAAAAAAAAAAAAaju145kuijZzSXqfRX0vqjdmLvJuVnKeflb0sKXVTVsozi70f7q9xmLYypCrd/J+LdJXpo9VlbmGOlydJThabOnSslwZvMd0yuAAAAAAAAAAAAAAAAAAAAAAAAANRXa8dSPRRs5pL1Por6X1RqzV3k3KzlPPyt6WFLqpq2UZtd6v91e4zFsZUhdu/lfFukr00Wqy1zDHS5OkpwtPnTpWS4M3mO6ZXAAAAAAAAAAAAAAAAAAAAAAAAAGorteOpHoo2c0l6n0V9N6ozZy7zblZynn5W9LClxU1bKU0u9n+6vcZi2MqQy3fy/l0lmmi1WXuYY6XJ0lGFp86dKyXBm8x3TK4AAAAAAAAAAAAAAAAAAAAAAAAA1Ddsx3I9FGzmkvU+ivpvVGJBd6N+Ocp5+VvSwpXqatlOaXez/dXuMxbGVIdbv8AZ8uks00Wqy9zDHS5OkowtPnTpWS4M3mO6ZXAAAAAAAAAAAAAAAAAAAAAAAAAGoLtmPJDoY2c0m6hX03qi8iu9W/HvU87K3pYUr1NWynMrvd3ur3GYtjKkPt7+35dJZpotVmLmGOlydJRhafOnSslwZvMd0yuAAAAAAAAAAAAAAAAAAAAAAAAANQXbceyHQxs5pN1CrpvVFZJd7J8e9TzsrenhSvU1bKcwv8AQd7qmYtjKkRt7B1aSzTRarMXMMdLk6SjC0+dOlZLgzeY7plcAAAAAAAAAAAAAAAAAAAAAAAAAagu249kOhjZzSbqFXTeqJyfB0+Peedlb08KVjVs+I/5DuZTMWxlSJ29g6tJZpotVmLmGOlydJRhafOnSslwZvMd0yuAAAAAAAAAAAAAAAAAAAAAAAAANQXbceyHRRs5pN1CrpkTk+Dp8e887K3p4UrGrZ8R/wAl3MvcZi2MqRO3sHVpLNNFqsxcwx0uTpKMLT506VkuDN5jumVwAAAAAAAAAAAAAAAAAAAAAAAABqC7bjyQ6KNnNJuoVdN6obLzKNhUVHV3cCIQZYzMvRxyiIVPLG8TupPExwlnnD5izTVhqiI6qoqYBGM7sTnGyNW9g+XSVaaXVZi5hjpcnSUYWnzp0rJcGbzHdMrgAAAAAAAAAAAAAAAAAAAAAAAACDXULAbP2e1262NBvnQYqJWl9SrVT0tW9TqTmXTUx5Q6aec4y0DPx48vHWHGY5qotK363ruZSadOIVdyZW+yr/b2imOEHOXmyr/b86jhBzlbzM0sTDgw4a1XnNojZrM7pjcul3Lat9RaKrURaYaV8Tpg5506Rk0pLt5junVgAAAAAAAAAAAAAAAAAAAAAAAABSmIDYjKOSoENt3ULCmHKqNTqNZxbxkjzrmDK4E6jXg25vnawZxJ1Dgc3qXMGVwJ1Dgc0m1N6jWSj75ESptGOzWct0yalG0Nmj0AAAAAAAAAAAAAAAAAAAAAAAAAAAHgAAB6AAAAAAAAAAAAAAB//9k="/>
          <p:cNvSpPr>
            <a:spLocks noChangeAspect="1" noChangeArrowheads="1"/>
          </p:cNvSpPr>
          <p:nvPr/>
        </p:nvSpPr>
        <p:spPr bwMode="auto">
          <a:xfrm>
            <a:off x="155575" y="-2887663"/>
            <a:ext cx="6019800" cy="6019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25" name="TextBox 24"/>
          <p:cNvSpPr txBox="1"/>
          <p:nvPr/>
        </p:nvSpPr>
        <p:spPr>
          <a:xfrm>
            <a:off x="683568" y="1340768"/>
            <a:ext cx="1188146" cy="2492990"/>
          </a:xfrm>
          <a:prstGeom prst="rect">
            <a:avLst/>
          </a:prstGeom>
          <a:noFill/>
        </p:spPr>
        <p:txBody>
          <a:bodyPr wrap="none" rtlCol="0">
            <a:spAutoFit/>
          </a:bodyPr>
          <a:lstStyle/>
          <a:p>
            <a:r>
              <a:rPr lang="en-US" sz="2400" b="1" dirty="0" smtClean="0">
                <a:solidFill>
                  <a:schemeClr val="bg1"/>
                </a:solidFill>
              </a:rPr>
              <a:t>Gospels</a:t>
            </a:r>
          </a:p>
          <a:p>
            <a:r>
              <a:rPr lang="en-US" dirty="0" smtClean="0">
                <a:solidFill>
                  <a:schemeClr val="bg1"/>
                </a:solidFill>
              </a:rPr>
              <a:t>Matthew</a:t>
            </a:r>
          </a:p>
          <a:p>
            <a:r>
              <a:rPr lang="en-US" dirty="0" smtClean="0">
                <a:solidFill>
                  <a:schemeClr val="bg1"/>
                </a:solidFill>
              </a:rPr>
              <a:t>Mark</a:t>
            </a:r>
          </a:p>
          <a:p>
            <a:r>
              <a:rPr lang="en-US" dirty="0" smtClean="0">
                <a:solidFill>
                  <a:schemeClr val="bg1"/>
                </a:solidFill>
              </a:rPr>
              <a:t>Luke</a:t>
            </a:r>
          </a:p>
          <a:p>
            <a:r>
              <a:rPr lang="en-US" dirty="0" smtClean="0">
                <a:solidFill>
                  <a:schemeClr val="bg1"/>
                </a:solidFill>
              </a:rPr>
              <a:t>John</a:t>
            </a:r>
          </a:p>
          <a:p>
            <a:endParaRPr lang="en-US" dirty="0" smtClean="0">
              <a:solidFill>
                <a:schemeClr val="bg1"/>
              </a:solidFill>
            </a:endParaRPr>
          </a:p>
          <a:p>
            <a:r>
              <a:rPr lang="en-US" sz="2400" b="1" dirty="0" smtClean="0">
                <a:solidFill>
                  <a:schemeClr val="bg1"/>
                </a:solidFill>
              </a:rPr>
              <a:t>History</a:t>
            </a:r>
          </a:p>
          <a:p>
            <a:r>
              <a:rPr lang="en-US" dirty="0" smtClean="0">
                <a:solidFill>
                  <a:schemeClr val="bg1"/>
                </a:solidFill>
              </a:rPr>
              <a:t>Acts</a:t>
            </a:r>
            <a:endParaRPr lang="en-GB" sz="1400" dirty="0">
              <a:solidFill>
                <a:schemeClr val="bg1"/>
              </a:solidFill>
            </a:endParaRPr>
          </a:p>
        </p:txBody>
      </p:sp>
      <p:sp>
        <p:nvSpPr>
          <p:cNvPr id="26" name="TextBox 25"/>
          <p:cNvSpPr txBox="1"/>
          <p:nvPr/>
        </p:nvSpPr>
        <p:spPr>
          <a:xfrm>
            <a:off x="2915816" y="1340768"/>
            <a:ext cx="1612942" cy="4339650"/>
          </a:xfrm>
          <a:prstGeom prst="rect">
            <a:avLst/>
          </a:prstGeom>
          <a:noFill/>
        </p:spPr>
        <p:txBody>
          <a:bodyPr wrap="none" rtlCol="0">
            <a:spAutoFit/>
          </a:bodyPr>
          <a:lstStyle/>
          <a:p>
            <a:r>
              <a:rPr lang="en-US" sz="2400" b="1" dirty="0" smtClean="0">
                <a:solidFill>
                  <a:schemeClr val="bg1"/>
                </a:solidFill>
              </a:rPr>
              <a:t>Letters</a:t>
            </a:r>
          </a:p>
          <a:p>
            <a:r>
              <a:rPr lang="en-US" b="1" i="1" dirty="0" smtClean="0">
                <a:solidFill>
                  <a:schemeClr val="bg1"/>
                </a:solidFill>
              </a:rPr>
              <a:t>Paul’s letters</a:t>
            </a:r>
          </a:p>
          <a:p>
            <a:r>
              <a:rPr lang="en-US" dirty="0" smtClean="0">
                <a:solidFill>
                  <a:schemeClr val="bg1"/>
                </a:solidFill>
              </a:rPr>
              <a:t>Romans</a:t>
            </a:r>
          </a:p>
          <a:p>
            <a:r>
              <a:rPr lang="en-US" dirty="0" smtClean="0">
                <a:solidFill>
                  <a:schemeClr val="bg1"/>
                </a:solidFill>
              </a:rPr>
              <a:t>1Corinthians</a:t>
            </a:r>
          </a:p>
          <a:p>
            <a:r>
              <a:rPr lang="en-US" dirty="0" smtClean="0">
                <a:solidFill>
                  <a:schemeClr val="bg1"/>
                </a:solidFill>
              </a:rPr>
              <a:t>2Coronthians</a:t>
            </a:r>
          </a:p>
          <a:p>
            <a:r>
              <a:rPr lang="en-US" dirty="0" smtClean="0">
                <a:solidFill>
                  <a:schemeClr val="bg1"/>
                </a:solidFill>
              </a:rPr>
              <a:t>Galatians</a:t>
            </a:r>
          </a:p>
          <a:p>
            <a:r>
              <a:rPr lang="en-US" dirty="0" smtClean="0">
                <a:solidFill>
                  <a:schemeClr val="bg1"/>
                </a:solidFill>
              </a:rPr>
              <a:t>Ephesians</a:t>
            </a:r>
          </a:p>
          <a:p>
            <a:r>
              <a:rPr lang="en-US" dirty="0" smtClean="0">
                <a:solidFill>
                  <a:schemeClr val="bg1"/>
                </a:solidFill>
              </a:rPr>
              <a:t>Philippians</a:t>
            </a:r>
          </a:p>
          <a:p>
            <a:r>
              <a:rPr lang="en-US" dirty="0" smtClean="0">
                <a:solidFill>
                  <a:schemeClr val="bg1"/>
                </a:solidFill>
              </a:rPr>
              <a:t>Colossians</a:t>
            </a:r>
          </a:p>
          <a:p>
            <a:r>
              <a:rPr lang="en-US" dirty="0" smtClean="0">
                <a:solidFill>
                  <a:schemeClr val="bg1"/>
                </a:solidFill>
              </a:rPr>
              <a:t>1Thessalonians</a:t>
            </a:r>
          </a:p>
          <a:p>
            <a:r>
              <a:rPr lang="en-US" dirty="0" smtClean="0">
                <a:solidFill>
                  <a:schemeClr val="bg1"/>
                </a:solidFill>
              </a:rPr>
              <a:t>2Thessalonians</a:t>
            </a:r>
          </a:p>
          <a:p>
            <a:r>
              <a:rPr lang="en-US" dirty="0" smtClean="0">
                <a:solidFill>
                  <a:schemeClr val="bg1"/>
                </a:solidFill>
              </a:rPr>
              <a:t>1Timothy</a:t>
            </a:r>
          </a:p>
          <a:p>
            <a:r>
              <a:rPr lang="en-US" dirty="0" smtClean="0">
                <a:solidFill>
                  <a:schemeClr val="bg1"/>
                </a:solidFill>
              </a:rPr>
              <a:t>2Timothy</a:t>
            </a:r>
          </a:p>
          <a:p>
            <a:r>
              <a:rPr lang="en-US" dirty="0" smtClean="0">
                <a:solidFill>
                  <a:schemeClr val="bg1"/>
                </a:solidFill>
              </a:rPr>
              <a:t>Titus</a:t>
            </a:r>
          </a:p>
          <a:p>
            <a:r>
              <a:rPr lang="en-US" dirty="0" smtClean="0">
                <a:solidFill>
                  <a:schemeClr val="bg1"/>
                </a:solidFill>
              </a:rPr>
              <a:t>Philemon</a:t>
            </a:r>
          </a:p>
        </p:txBody>
      </p:sp>
      <p:sp>
        <p:nvSpPr>
          <p:cNvPr id="27" name="TextBox 26"/>
          <p:cNvSpPr txBox="1"/>
          <p:nvPr/>
        </p:nvSpPr>
        <p:spPr>
          <a:xfrm>
            <a:off x="6516216" y="1340768"/>
            <a:ext cx="1172180" cy="738664"/>
          </a:xfrm>
          <a:prstGeom prst="rect">
            <a:avLst/>
          </a:prstGeom>
          <a:noFill/>
        </p:spPr>
        <p:txBody>
          <a:bodyPr wrap="none" rtlCol="0">
            <a:spAutoFit/>
          </a:bodyPr>
          <a:lstStyle/>
          <a:p>
            <a:r>
              <a:rPr lang="en-US" sz="2400" b="1" dirty="0" smtClean="0">
                <a:solidFill>
                  <a:schemeClr val="bg1"/>
                </a:solidFill>
              </a:rPr>
              <a:t>Other</a:t>
            </a:r>
          </a:p>
          <a:p>
            <a:r>
              <a:rPr lang="en-US" dirty="0" smtClean="0">
                <a:solidFill>
                  <a:schemeClr val="bg1"/>
                </a:solidFill>
              </a:rPr>
              <a:t>Revelation</a:t>
            </a:r>
            <a:endParaRPr lang="en-GB" dirty="0">
              <a:solidFill>
                <a:schemeClr val="bg1"/>
              </a:solidFill>
            </a:endParaRPr>
          </a:p>
        </p:txBody>
      </p:sp>
      <p:sp>
        <p:nvSpPr>
          <p:cNvPr id="29" name="TextBox 28"/>
          <p:cNvSpPr txBox="1"/>
          <p:nvPr/>
        </p:nvSpPr>
        <p:spPr>
          <a:xfrm>
            <a:off x="4309373" y="44624"/>
            <a:ext cx="4834627" cy="646331"/>
          </a:xfrm>
          <a:prstGeom prst="rect">
            <a:avLst/>
          </a:prstGeom>
          <a:noFill/>
        </p:spPr>
        <p:txBody>
          <a:bodyPr wrap="square" rtlCol="0">
            <a:spAutoFit/>
          </a:bodyPr>
          <a:lstStyle/>
          <a:p>
            <a:pPr algn="r"/>
            <a:r>
              <a:rPr lang="en-GB" dirty="0" smtClean="0">
                <a:solidFill>
                  <a:schemeClr val="bg1"/>
                </a:solidFill>
                <a:latin typeface="Copperplate Gothic Bold" pitchFamily="34" charset="0"/>
              </a:rPr>
              <a:t>#2 Who decided what’s in there?</a:t>
            </a:r>
          </a:p>
          <a:p>
            <a:pPr algn="r"/>
            <a:r>
              <a:rPr lang="en-GB" dirty="0" smtClean="0">
                <a:solidFill>
                  <a:schemeClr val="bg1"/>
                </a:solidFill>
                <a:latin typeface="Copperplate Gothic Bold" pitchFamily="34" charset="0"/>
              </a:rPr>
              <a:t>Luke 11:45-54</a:t>
            </a:r>
            <a:endParaRPr lang="en-GB" sz="8000" dirty="0">
              <a:solidFill>
                <a:schemeClr val="bg1"/>
              </a:solidFill>
              <a:latin typeface="Copperplate Gothic Bold" pitchFamily="34" charset="0"/>
            </a:endParaRPr>
          </a:p>
        </p:txBody>
      </p:sp>
      <p:sp>
        <p:nvSpPr>
          <p:cNvPr id="14" name="TextBox 13"/>
          <p:cNvSpPr txBox="1"/>
          <p:nvPr/>
        </p:nvSpPr>
        <p:spPr>
          <a:xfrm>
            <a:off x="7668344" y="6237312"/>
            <a:ext cx="1041952" cy="369332"/>
          </a:xfrm>
          <a:prstGeom prst="rect">
            <a:avLst/>
          </a:prstGeom>
          <a:noFill/>
        </p:spPr>
        <p:txBody>
          <a:bodyPr wrap="none" rtlCol="0">
            <a:spAutoFit/>
          </a:bodyPr>
          <a:lstStyle/>
          <a:p>
            <a:r>
              <a:rPr lang="en-GB" b="1" dirty="0" smtClean="0">
                <a:solidFill>
                  <a:schemeClr val="bg1"/>
                </a:solidFill>
              </a:rPr>
              <a:t>27 books</a:t>
            </a:r>
            <a:endParaRPr lang="en-GB" b="1" dirty="0">
              <a:solidFill>
                <a:schemeClr val="bg1"/>
              </a:solidFill>
            </a:endParaRPr>
          </a:p>
        </p:txBody>
      </p:sp>
      <p:sp>
        <p:nvSpPr>
          <p:cNvPr id="15" name="TextBox 14"/>
          <p:cNvSpPr txBox="1"/>
          <p:nvPr/>
        </p:nvSpPr>
        <p:spPr>
          <a:xfrm>
            <a:off x="4572000" y="1772816"/>
            <a:ext cx="1401281" cy="2585323"/>
          </a:xfrm>
          <a:prstGeom prst="rect">
            <a:avLst/>
          </a:prstGeom>
          <a:noFill/>
        </p:spPr>
        <p:txBody>
          <a:bodyPr wrap="none" rtlCol="0">
            <a:spAutoFit/>
          </a:bodyPr>
          <a:lstStyle/>
          <a:p>
            <a:r>
              <a:rPr lang="en-US" b="1" i="1" dirty="0" smtClean="0">
                <a:solidFill>
                  <a:schemeClr val="bg1"/>
                </a:solidFill>
              </a:rPr>
              <a:t>Other letters</a:t>
            </a:r>
          </a:p>
          <a:p>
            <a:r>
              <a:rPr lang="en-US" dirty="0" smtClean="0">
                <a:solidFill>
                  <a:schemeClr val="bg1"/>
                </a:solidFill>
              </a:rPr>
              <a:t>Hebrews</a:t>
            </a:r>
          </a:p>
          <a:p>
            <a:r>
              <a:rPr lang="en-US" dirty="0" smtClean="0">
                <a:solidFill>
                  <a:schemeClr val="bg1"/>
                </a:solidFill>
              </a:rPr>
              <a:t>James</a:t>
            </a:r>
          </a:p>
          <a:p>
            <a:r>
              <a:rPr lang="en-US" dirty="0" smtClean="0">
                <a:solidFill>
                  <a:schemeClr val="bg1"/>
                </a:solidFill>
              </a:rPr>
              <a:t>1Peter</a:t>
            </a:r>
          </a:p>
          <a:p>
            <a:r>
              <a:rPr lang="en-US" dirty="0" smtClean="0">
                <a:solidFill>
                  <a:schemeClr val="bg1"/>
                </a:solidFill>
              </a:rPr>
              <a:t>2Peter</a:t>
            </a:r>
          </a:p>
          <a:p>
            <a:r>
              <a:rPr lang="en-US" dirty="0" smtClean="0">
                <a:solidFill>
                  <a:schemeClr val="bg1"/>
                </a:solidFill>
              </a:rPr>
              <a:t>1John</a:t>
            </a:r>
          </a:p>
          <a:p>
            <a:r>
              <a:rPr lang="en-US" dirty="0" smtClean="0">
                <a:solidFill>
                  <a:schemeClr val="bg1"/>
                </a:solidFill>
              </a:rPr>
              <a:t>2John</a:t>
            </a:r>
          </a:p>
          <a:p>
            <a:r>
              <a:rPr lang="en-US" dirty="0" smtClean="0">
                <a:solidFill>
                  <a:schemeClr val="bg1"/>
                </a:solidFill>
              </a:rPr>
              <a:t>3John</a:t>
            </a:r>
          </a:p>
          <a:p>
            <a:r>
              <a:rPr lang="en-US" dirty="0" smtClean="0">
                <a:solidFill>
                  <a:schemeClr val="bg1"/>
                </a:solidFill>
              </a:rPr>
              <a:t>Jude</a:t>
            </a:r>
            <a:endParaRPr lang="en-GB" dirty="0">
              <a:solidFill>
                <a:schemeClr val="bg1"/>
              </a:solidFill>
            </a:endParaRPr>
          </a:p>
        </p:txBody>
      </p:sp>
      <p:pic>
        <p:nvPicPr>
          <p:cNvPr id="2" name="Picture 2" descr="http://cdn8.openculture.com/wp-content/uploads/2013/03/DaVinciCode-e1363649469615.jpg"/>
          <p:cNvPicPr>
            <a:picLocks noChangeAspect="1" noChangeArrowheads="1"/>
          </p:cNvPicPr>
          <p:nvPr/>
        </p:nvPicPr>
        <p:blipFill>
          <a:blip r:embed="rId3" cstate="print"/>
          <a:srcRect/>
          <a:stretch>
            <a:fillRect/>
          </a:stretch>
        </p:blipFill>
        <p:spPr bwMode="auto">
          <a:xfrm rot="713074">
            <a:off x="6093627" y="2525658"/>
            <a:ext cx="2039602" cy="3101381"/>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lum bright="-28000" contrast="-50000"/>
          </a:blip>
          <a:srcRect/>
          <a:stretch>
            <a:fillRect/>
          </a:stretch>
        </p:blipFill>
        <p:spPr bwMode="auto">
          <a:xfrm>
            <a:off x="0" y="5026"/>
            <a:ext cx="9143999" cy="6852974"/>
          </a:xfrm>
          <a:prstGeom prst="rect">
            <a:avLst/>
          </a:prstGeom>
          <a:noFill/>
          <a:ln w="9525">
            <a:noFill/>
            <a:miter lim="800000"/>
            <a:headEnd/>
            <a:tailEnd/>
          </a:ln>
        </p:spPr>
      </p:pic>
      <p:sp>
        <p:nvSpPr>
          <p:cNvPr id="5" name="Rectangle 4"/>
          <p:cNvSpPr/>
          <p:nvPr/>
        </p:nvSpPr>
        <p:spPr>
          <a:xfrm>
            <a:off x="0" y="0"/>
            <a:ext cx="9144000" cy="6858000"/>
          </a:xfrm>
          <a:prstGeom prst="rect">
            <a:avLst/>
          </a:prstGeom>
          <a:noFill/>
          <a:ln w="63500">
            <a:solidFill>
              <a:srgbClr val="6D56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p:cNvSpPr txBox="1"/>
          <p:nvPr/>
        </p:nvSpPr>
        <p:spPr>
          <a:xfrm>
            <a:off x="2819400" y="-7441"/>
            <a:ext cx="2209799" cy="769441"/>
          </a:xfrm>
          <a:prstGeom prst="rect">
            <a:avLst/>
          </a:prstGeom>
          <a:noFill/>
        </p:spPr>
        <p:txBody>
          <a:bodyPr wrap="square" rtlCol="0">
            <a:spAutoFit/>
          </a:bodyPr>
          <a:lstStyle/>
          <a:p>
            <a:r>
              <a:rPr lang="en-GB" sz="4400" dirty="0" smtClean="0">
                <a:solidFill>
                  <a:schemeClr val="bg1"/>
                </a:solidFill>
                <a:latin typeface="Copperplate Gothic Bold" pitchFamily="34" charset="0"/>
              </a:rPr>
              <a:t>Bible</a:t>
            </a:r>
          </a:p>
        </p:txBody>
      </p:sp>
      <p:sp>
        <p:nvSpPr>
          <p:cNvPr id="7" name="TextBox 6"/>
          <p:cNvSpPr txBox="1"/>
          <p:nvPr/>
        </p:nvSpPr>
        <p:spPr>
          <a:xfrm>
            <a:off x="0" y="0"/>
            <a:ext cx="2895600" cy="707886"/>
          </a:xfrm>
          <a:prstGeom prst="rect">
            <a:avLst/>
          </a:prstGeom>
          <a:noFill/>
        </p:spPr>
        <p:txBody>
          <a:bodyPr wrap="square" rtlCol="0">
            <a:spAutoFit/>
          </a:bodyPr>
          <a:lstStyle/>
          <a:p>
            <a:pPr algn="r"/>
            <a:r>
              <a:rPr lang="en-GB" sz="2000" dirty="0" smtClean="0">
                <a:solidFill>
                  <a:schemeClr val="bg1"/>
                </a:solidFill>
                <a:latin typeface="Copperplate Gothic Bold" pitchFamily="34" charset="0"/>
              </a:rPr>
              <a:t>Getting your Head </a:t>
            </a:r>
          </a:p>
          <a:p>
            <a:pPr algn="r"/>
            <a:r>
              <a:rPr lang="en-GB" sz="2000" dirty="0" smtClean="0">
                <a:solidFill>
                  <a:schemeClr val="bg1"/>
                </a:solidFill>
                <a:latin typeface="Copperplate Gothic Bold" pitchFamily="34" charset="0"/>
              </a:rPr>
              <a:t>around the</a:t>
            </a:r>
            <a:endParaRPr lang="en-GB" sz="5400" dirty="0">
              <a:solidFill>
                <a:schemeClr val="bg1"/>
              </a:solidFill>
              <a:latin typeface="Copperplate Gothic Bold" pitchFamily="34" charset="0"/>
            </a:endParaRPr>
          </a:p>
        </p:txBody>
      </p:sp>
      <p:cxnSp>
        <p:nvCxnSpPr>
          <p:cNvPr id="11" name="Straight Connector 10"/>
          <p:cNvCxnSpPr/>
          <p:nvPr/>
        </p:nvCxnSpPr>
        <p:spPr>
          <a:xfrm>
            <a:off x="1295400" y="838200"/>
            <a:ext cx="6324600" cy="0"/>
          </a:xfrm>
          <a:prstGeom prst="line">
            <a:avLst/>
          </a:prstGeom>
          <a:ln w="25400">
            <a:solidFill>
              <a:srgbClr val="6D563F"/>
            </a:solidFill>
          </a:ln>
        </p:spPr>
        <p:style>
          <a:lnRef idx="1">
            <a:schemeClr val="accent1"/>
          </a:lnRef>
          <a:fillRef idx="0">
            <a:schemeClr val="accent1"/>
          </a:fillRef>
          <a:effectRef idx="0">
            <a:schemeClr val="accent1"/>
          </a:effectRef>
          <a:fontRef idx="minor">
            <a:schemeClr val="tx1"/>
          </a:fontRef>
        </p:style>
      </p:cxnSp>
      <p:sp>
        <p:nvSpPr>
          <p:cNvPr id="1028" name="AutoShape 4" descr="data:image/jpeg;base64,/9j/4AAQSkZJRgABAQAAAQABAAD/2wCEAAkGBxIPEBUPEBAPDw8PEBUQEA8PFhAODw0QFBEWFhQYFBQYHiggGBomHhQVITEhJSkrLi4vFx8zODMsNygtLisBCgoKDQ0OGhAQGiwlICUuLzI3NzcrLjc0LC0sKzcrLzcrNywtMS83LTcsNy81LTcsLC0sLCwsNywrLC8tKywsN//AABEIAOEA4QMBIgACEQEDEQH/xAAbAAEAAgMBAQAAAAAAAAAAAAAAAwYBBAUCB//EAEEQAAIBAgIFCgQDBwEJAAAAAAABAgMRBCEFEjFRkQYTFDNBUmFxcrEiMoHBI6HRB0JTYoKS4bIVFyRkk6LC8PH/xAAZAQEBAAMBAAAAAAAAAAAAAAAAAgEDBAX/xAApEQEAAgIABQMCBwAAAAAAAAAAAQIDEQQSITFBUXGhE4EFFCIjYXLh/9oADAMBAAIRAxEAPwD7LhcNBwi3GLbirtpZ5E3RYdyPBDB9XH0r2Jgwh6LDuR4IdFh3I8ETAMoeiw7keCHRYdyPBEwAh6LDuR4IdFh3I8ETACHosO5Hgh0WHcjwRMAIeiw7keCHRYdyPBEwAh6LDuR4IdFh3I8ETACHosO5Hgh0WHcjwRMAIeiw7keCHRYdyPBEwAh6LDuR4IdFh3I8ETACHosO5Hgh0WHcjwRMAIeiw7keCHRYdyPBEwAh6LDuR4IdFh3I8ETACHosO5HgjEsLC3yR4InMS2PyArN/IAFJWHB9XH0r2JiHB9XH0r2JiVAAAGLi5xeVXKKlo6g61T4pN6tKkvnrVGsor7vsMTOo2qlZvMVju6OP0hSw8HUrVIUqcdsptRRWav7RMLe1Oniq8V+/Tp2j9NZq5SHTqY+fScbPXqZ81QWVLDxexJdrta7f5kurzcsls2rsaNU2tPZ3Y8OGvS3WffUPouhuVeFxb1KdRxq/wqqdOp9E9v0O2mfGdJ4ZSSlF2fzRlHKUJLtTRfOQGn5Yug6dV3xGHahUf8SP7s/N2z8RXJO9SzxPB1jH9XF28x6f4tgMIybnnAAAAAAAAAAAAAAAAAAAGJbH5GTEtj8gKyACkrDg+rj6V7ExDg+rj6V7ExKgMGGB4qVFFOUnZJNtvYkj47isXLSmKljZX6PTbpYOD2akXnUtvk78C6/tP0hKnguYpu1XG1I4aDW1Rk7zf9qfEr2Gw0aUI04q0YRUUvBI1z1nTpp+3i5vNun2aEk45rKxDVxDqvUjZNfM3fLw8X4dnbuNrSEsko/NJ2T3Pf8AS1+Boyw+osuzt+5nTFb6e6CSlqTtnknZKzN3kxjOiaSgpfDHERdKTWxvbB+3E5NWvdZ7eyX6mppDH63MvZUpVL629Jxa9jRk/TG3qcDMZbTjntaJj4fe0ZNDQ+OjXpRnF3teEt6nHKSf1RvI6Y6vEtWazqWQDzUmoq7MsMtnnnEaFTFXfhuCrAdBTMpmjGqSKoBtghpVruzJgAAAAAAAABiWx+RkxLY/ICsgApKw4Pq4+lexMQ4Pq4+lexMSoDAYHz/ldTeI0rhqO2OHw9Su1/NN6kSStgJbjGNk1puo/wDkadv+o7nWlXkuy5praYmfd25se60/rHz1U2tRbqN9kFb6yd/ZRLdhKEKNCzS1dTWqN56143bZysBXsp3pxleavdfyRINPVZV6XNw16aurxWySXZexXPHlotjnwqmkac5ycqcqbi7fhuK+HLvbeO84s1J1YwlFRluTund2RvY3DTpP401fY84t/wDvmc3BV71ZVm21TV03nfVyjxlbga807iId/wCGVmt7ZJ8R8z0Xbkvyl6JiqqleWHrVJOSWbhJOylFduSSa/QuWH5ZQlUVOVKcNaWqpNxaabsn5bGfHMHX+Lb/k+gtwqUacZWbVNJqST2tv7kUteIdPFYeHtaJt3l9AwmkKVa/NVaVXVyfNyjPV87M0NL4v4tTu5vzZ82xlNYJU8Zh1zVWnXVOThZQq05/DaUVtR3KmmpTq2qRSc3ZSj8rklsaeayRtrliZ1Zw5uAtWObHO4+ejvKuSxrnGjiCaFc3PPdiNYkVY5MaxIqwHUVY6lCprRUt/uVl1ztaFqa1PykwOgAAAAAAAAYlsfkZMS2PyArIAKSsOD6uPpXsTEOD6uPpXsTEqDDMmGBTdOyjh9K4evPq8RRnh5Ps14vXgvzOvW0xRjsjfgY5W6F6dhpUk9SrFqpQqdyrHZ9Ox+DKVomcqzdKs1RxFP4atKXzqW9LtT3o57TNbe71MWOufFFvNek+3iXR/2yqMpxUVacnJN528OFuDOdiuUFSWUE290Vc2NI0cPRi+cneXj8V2v5UcGWnKuIksNgaetWllanCKSXelK9orxZE29XRThdxzdo9XO5T6axCjzEnqzqq2plrKDyba7DTwnJ3E1KS1YKjRdm6+IbpU6jtkoZa00rv5U9p9C5L/ALOVSqdJx1RYmu3fUV3Ti+y7ecuCXsRcosY69Z9yL1YLsUVl+Zspi31s583GVpHJi7R59ZUDEaDnh5q1WNf4df8ADjUjDbazlJKz8CR6ZqRdpwnF7M1lx2F1wUUnmk12p7GjjVIUKtSdKbcINuKlFuLtfIvk12c8cRzdbuJjtL866WHTvGM1WrPsWrmlxOtidJqrOlBJObqqba/dhC8pN+GziWX/AHW4OpRjKhOvh6kop68nzyl5xy/JoxV5AQwVB1aU5168esnJWbpbWoRWxJ5739ER9Odt35ukV1Xxv5alLEm3CucSMyeFY3vNdqNYkVc5EcQe+kAdN1y3aBpuNCN9sry4vL8rFO0Jg3iaqjnqR+KpLdG+zzf6n0GMbZLYskgMgAAAAAAAGJbH5GTEtj8gKyACkrDg+rj6V7ExDg+rj6V7ExKgAAYscjTXJ3DYyzrUk5x+WrC8KsfKazOwYsYmInuqt7UndZ1KmL9m2Dcrzniqi7s6smn59pZNE6IoYSPN4ejTpRe3UVnJ75Pa35m/YJGK0rXtDZk4jNkjV7TP3eK0bxaW1xaXnbI+TYnFak3Fp66lquPamnnfcfXSo8utCUpUpYlLVqxcVK2SqJtLPxW8qWqut9VOWKlP4F8DeV2fUNH6Po06cYwhBpRVpasW5ZbWz5bhJbL5tZXe0sOF0tUjT1FOSjHZbLLzMR/KrzXtVfm0ttl55EUsRTW2cF9UUGWObebbu+13N2OfYjKGtpzRlJ1nKg/hlnJL5Yyvnq+BoPRb7Gd+nSJlQQFNxNJ09p0NDaBr4pp2dOk9tSeV1/Ku32LKsNF7UsndbHZnZwmL2Kbvuls4gSaN0fDD01TpqyWbbzlN7295tgAAAAAAAAADEtj8jJiWx+QFZABSVhwfVx9K9iYhwfVx9K9iYlQAAAAAAAAc7T+ClXw86cbazScb5JtO9vyOiAPktTRuIpu0sPWXlCUlxjdEc8RKC+KE4+qMo+6PrtjE2krvYswPlOifxJOf7qyXiyxUYkVWpzlSVTvybXgr5flYnpgbVOJJKRDTYrTyA8TxFjNPGXOFj61TXUYRcpTkoqK2tt2R4o4xxk4STjOLtKMsnFreBftGYvWWq9q2eKOgU7R+M2WeaLVha+vG/b2gTgAAAAAAAGJbH5GTEtj8gKyACkrDg+rj6V7ExDg+rj6V7ExKgAAAAAAAAAADR01V1KE32taq/qy/U3jicp6lowjvk5cF/kCvwRPBmpzhNTmBtxZ5qMxFmZID3oDCqeI12uqi5L1PJfc2OVvJ7pEeeopLEQWxZc9Hc/Fdj+h45PVNWu49+D4pp/qWcD5Ro/GSjKzumnZp5NNbU0XXRWkE7Wfmt5Lp7k1TxP4kPwq9vnS+GfrXb57So61TCVObrRcJLZ2xmt8X2oD6VTmpK6PRT8PygUY/NZntcpt8/YC2grS5TRS+ZPzOnojS8MTrajvqWvbZdgdIAADEtj8jJiWx+QFZABSVhwfVx9K9iYhwfVx9K9iYlQAAAAAAAAAABVeVtW1SK3Q92/0LUUzllL8Zehe7A4kq5NQxBya1QxhsVna4FmpTNhSOdhZ3N6KAn0RG+Jhbs1m/LVZbSt6Aiufb7ebduMSyADS0royniabp1Y3W1SWUoS3xfYzdAHyrTvJivhbyzq0VsqQTvFfzx7PPYcWN97sfbmiuaT5G4etJzjrUJPbzdtRv0v7WApejcRSTWvTjL1Zn0PQWKpShq04wprbqwSjF+NkUjSvI+vh/jjLn6a2uCcZxXjHO/wBDGgMZV1406MJykpLNJ2jnnrPYkB9NAAAxLY/IyYlsfkBWQAUlYcH1cfSvYmIcH1cfSvYmJUAAAAAAAAAAAUflo/xv6F9y8FG5adf/AER+4FVqmhVTvdZHRmibQOC57FUoNfDrpy9Mfiftb6gdGlSnQkqdVWlqRl/dG/8Aj6HVoyujc5aYbq6y7Lwl7x/8uJycFVA7OiZatePinH8v8FmKlRnqzjLuyT+l8y2gAAAAAGLCxkAAAAMS2PyMmJbH5AVkAFJWHB9XH0r2JiHB9XH0r2JiVAAAAAAAAAAAFE5Yv/iH6Y+xe2UflNaVefhZcIoCszO1yFp3xV+7Tk/Zfc5GIiWj9n+Hzq1PTTX+p/YCwco6Ovhp742mv6Xd/lcpNKdmfRqsFJOL2NNPyaPmmIounOVN7YSceDsB2KNVNWLfgauvTjL+XPzWTPnlCbRceTNfWpyj3ZX4r/DA7IAAAAAAAAAAGJbH5GTEtj8gKyACkrBg+rj6V7ExBhH+HH0r2JbkqezB5uLgeweNYXA9A83GsB6IsRiFBXf0Xaz3rHH0/h6kkqlL49VNSp/vNX2x8fACWWm4J/FGSW9fEVXSNbXk57dZt8SKpj07puzWTTyafiuw1uc4AaeIZfORlDUwqf8AElKf52X+kodZZn0vREFDD0o7qceLV/uBvFK5WYbVxGstlSKl9Vk/sXPWK/yvpXhCfbGer9JJ/oBV6aLNyUnaU474p8G/1OJh8M32Hb0TRdKopO1rNPfZr/4BZAeIyvmthnWA9GTxcawHsHhMzcDJk83FwMiWz6GLiWz6AVoAFJdzDP4I+lexLrEGG+SPpXsSEqetYw5nmx5aA9641yNo8tAS84YdUhcTw4MCfnRz63mpKmzXnhG+1/QD3pLR9DEdbBOXZUi9Sa/qX3K5jOTc4Z0K0ai7lW0J/SSyfBHXqaLv+/PizWnoNd6f9zArbwtbnFTlSqKUnZO2tH+5ZWPotOsopRT+VKPnZWOBDRGrscuLZKsJNdrA7vSFvObygqKVB+Eov/u/yanNVERV41mnHVUk1Zp7GBoLSMaazaRq1OU8U7LPyIq2hqmtfo0ZeDqTtwub+Ao1qXy4OjDxjq63F5gd3k7jJzpuU4ThFv4Ndarllm0t2w6/OnFo1ar+aNvrc2ouQHQVU9c4aKue1cDc1zOuaiuewNjXM6xro9oCXWDll9DwmJMDggApLu4X5I+lexJY8YXq45r5V7E2W9EqeLDVPWW9C63oDw4mNQkut6F1vQETgObJbrehlvQEPNjmybLehlvQEHNGHRJ8vAzlvQGsqJl0TYdt6GW9AaqoGeY8DZy3oZb0BrcyhzJsZb0Zy3oDWVIzzRPlvRnLegIObM82TZb0Mt6Ai1BqEuW9DLegI9QzqnvLejOW9ARqIaJMt6MNq21bAK6DBkpJL7GAAAQAGTAAAwzIAAAAAACDAAwzJkAeWDIAwGZAAAAZMAAAAACAA8gAph//2Q=="/>
          <p:cNvSpPr>
            <a:spLocks noChangeAspect="1" noChangeArrowheads="1"/>
          </p:cNvSpPr>
          <p:nvPr/>
        </p:nvSpPr>
        <p:spPr bwMode="auto">
          <a:xfrm>
            <a:off x="155575" y="-1622425"/>
            <a:ext cx="3381375" cy="3381375"/>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037" name="AutoShape 13" descr="data:image/jpeg;base64,/9j/4AAQSkZJRgABAQAAAQABAAD/2wCEAAkGBxANBhANDA0NDg4QEBINDg0MDBINDw0MFBIWFyAdFxMYHSkiGRslJxMUITEjJzU3Ljo6FyszRDMvNzQ5LiwBCgoKDg0OGxAQGSwcICQsKywrLCwrKywsLC8sLCwsLCwsLCwsLCwsLCwsKzYsLS8sLCwsLCwsMSwsLCwsLCwsK//AABEIAOEA4QMBEQACEQEDEQH/xAAcAAEAAQUBAQAAAAAAAAAAAAAABgMEBQcIAQL/xABHEAABAgMBBw8KBQMFAAAAAAAAAQIDBBEFBxIxNYKywQYTFRchJDRRUnFzkZOx0RQlQVNhcoGSlNMiM1WhsyMyVEJio8PS/8QAGQEBAQADAQAAAAAAAAAAAAAAAAQBAgMF/8QAJhEBAAIBAwMEAwEBAAAAAAAAAAExAgMREgQTFEFRoeEyUoEhYf/aAAwDAQACEQMRAD8A3iAAAAAAAAAAAAAAAAAAAAAAAAAAAAAAAAAAAAAAAAAAAAAAIvq31XtsqFDRsLXo8W+VjFdeMaxtKq5aLxpRDlq6vB20tLuf8Q/bYj/4UDtn+Bw8mfZ38WPc22I/+FA7Z/gPJn2PFj3NtiP/AIUDtn+A8mfY8WPdfWZdVhOioydhJLXy3rYrX38K+X0OVURW8+D2oddPX5f5MbOWp0/GN4ndsCSnmRoaOY5FrxHdOugAAAAAAAAAAAAAAAAAAAAAAAAAA1RdnxnKdFEz2kfU3H9W9LUsBY1kwItmsiRId89b6q649MD3JgRfYhFllMSvxxiYXuwUt6n/AJYn/oxylnhC3tGxpdkhEeyHRzWK5q649aKicSqZjKd2JxjZBLd4BlN0lGnabV/FLrj2qCKyK6Ve9zobVasNHLW8atdxPZuYPaWYZI84b7gvvoaL7Dq4PsAAAAAAAAAAAAAAAAAAAAAAAAAaouz4zlOiiZ7SPqbj+relqWN1O4nh5f8AI4hyt6GFMkatlramLI3RPzVMxbGVNaW7wDKbpKtO0mr+LI3L189Lk6SrC0mdOlJPgzeY7p1cAAAAAAAAAAAAAAAAAAAAAAAAAaouz4zlOiiZ7SPqbj+relqWN1O4nh5f8jiHK3oYUyRq2Wtq4sjdE/NUzFsZU1pbvAMpukq07Sav4shcwx0uTpKsLS506VkuDN5jumVwAAAAAAAAAAAAAAAAAAAAAAAABqi7PjOU6KJntI+puP6t6WpY3U7ieHl/yOIcrehhTImrZa2tiyN0bu4zFsZU1rbvAMpukq07Sav4shcwx0uTpKsLS506VkuDN5jumVwAAAAAAAAAAAAAAAAABE9W+rNLKiQobZfX4kVHPWsXWmsYiomGi1Va/scdXV4em7tpaPc3/wB2Rjbaifp8P6tftnHyp9vn6dvEj9vj7NtqJ+nw/q1+2PKn2+fo8SP2+Ps22on6fD+rX7Y8qfb5+jxI/b4+zbaifp8P6tftjyp9vn6PEj9vj7NtqJ+nw/q1+2PKn2+fo8SP2+PtFtWGqh1qzMKI6A2BrTXMo2KsW+vlRcN6lMBy1NTnMTts7aWl24n/AHdktTuJ4eX/ACOJsrV4UyRq2Wlq4sjdG/NUzFsZU1/PS2vQLxXXu6i1RK4CjHLad02WPKNlfU15vnNdb/VwfhX8GCvp3eM6RrbejlOhv6tjQbq0RkNG7Hw1p6fK1T/rN/Jn9fn6aeLHv8Pvbaifp8P6tftjyp9vn6Y8SP2+Ps22on6fD+rX7Y8qfb5+jxI/b4+3rLrT79L6z23tfxXs0qup7EVmEz5U+3yeJ/34S3U3qylbSg38vERfQ5jvwxIbuJzfQv7cVSqJiUs4zCSNWqVQy1egAAAAAAAAAAABqW7NjeW6B2eR9TcLelqWAsiyIMWz2RIjXK5b6tHqibj1TAnMRZZTErscYmF5sDL8h3aO8THKW3CDYGX5Du0d4jlJwg2Bl+Q7tHeI5ScINgZfkO7R3iOUnCDYGX5Du0d4jlJwhfS0BsKAkOGlGpWiVVcKquFecxM7sxGyqYZfMViPhOY7da5Fa5K0q1UoBjtgZfkO7R3ibcpa8INgZfkO7R3iOUnCDYGX5Du0d4jlJwg2Bl+Q7tHeI5ScINgZfkO7R3iOUnCEbtOC2FaD4bEo1qoiIq13L1Fw/E6RO8OUxtKLanZ58tb8KLCe5q65euvVpfMVd1F40LcZ2RZRu6h1MTqx7Pa5eIohLMMyZYAAAAAAAAAAABqW7NjeW6B2eR9TcLelqWO1P4oh5f8AI4hyt6GFMhU1bFQFQFQFQFQFQFQFQFQFQPKgKgQ228bRfeTNQ7Y045WhEjjJnSJnFkIZdPahcVN5ijGk2VpObNQAAAAAAAAAAAaluzY4legdnkfU3C3palh7Em4bbLhtfFhtcl9VrojWqn43ehVIcondfjMbL3y+D6+D2zPExtLbeDy+D6+D2zPEbSbweXwfXwe2Z4jaTeDy+D6+D2zPEbSbweXwfXwe1Z4jaTeFaHEa5iOY5rmrgc1Uci/FDDL6qB45yI2qqiIm6qqtERAKKz0L10HtW+JnaWN4eeXwfXwe1Z4jaTeDy6D6+D2rfEbSbweXQfXQe1b4jaTeHnl8H18HtW+I2k3hFLWiI60ojmqjkVyUVq1RdxPSdcaccrQuSxkzpEziyEUuntQuKm82goxpNlaTmzUAAAAAAAAAAAGsrsNmRIiQZuE1YjYLHMiw2JV6NVUVHIn+pMNUTd/ek+vpzltMKen1Ix3iWoNmIPKX5FJu3KruQbMQuUvyKO3J3INmIXKX5FHbk7kGzELlL8ijtydyDZiFyl+RR25O5C5lZtsVFViqqItFqipumuWMxbbHKJpNLBXzTDy/5HHDK1GFL+pq2W1pr5ui9G7uMxbGVINMzDYUO+fuJWm4ld1SiI3TzOy12YhcpfkU27ctO5BsxC5S/Io7cncg2Yg8pfkUduTuQbMQuUvyKO3J3IeOtiFTcVy+xGqlesduTuQw1nrW0Ia8cRq/ud4Ty6f1C4qbzIUY0mytJzZqAAAAAAAAAAADH2vZyTEBWqGYlqPVFczv5p0RjaKq1VW1Sq+2mE5zg6xmwe1lE4ndamvBtzNrKJxO61HA5m1lE4ndajgczayicTutRwOayntTrrNiNY9FTXEV6V9m4T60bbKNDLeJSSwl81Q8vPcR5Wtwpf1NWy2tJfN8Xo3dxmLYypry3eB5TdJVp2k1KWFiWas1M3iez9yiI3TTOyZQ7msRzEWjt32qb8GvN97WUTid1qOBzNrKJxO61HA5m1lE4ndajgc17ZVzV7Jxr1au4td2q0MxgxObc2p+Q8nkkZxIdIcZllTLAAAAAAAAAAAAAHyrEXCiAfOst4kAay3iQBrLeJAGst4kA1RdmaiWrJ0Sn9KLnNI+puFnS1LDWIvmxmVnuIcrejhS/qatltaK7wi9G7uMxbGVNf27wTKbpKtO0mrTI3MkrbS1/wBukpwtLnTpKSgt8mbuJgKEyvrLeJAGst5KANZbxIB6kNvEgH2AAAAAAAAAAAAAAAAAAAADUt2nG0n0UXOaSdTcLOlqWDsVfNrMrPUgyt6OFL2pq2W9oLvGJ7ju4zFsZUgNu8Fym6SrTtHq0ydzDHS5OkqwtNnTpWS4M3mO6ZXAAAAAAAAAAAAAAAAAAAAAAAAAGpLtON5Loouc0k6m4WdLUsDY6+bmZWcpBlb0cKXtTVst59d5RPcd3GYtjKkDt3g3xbpK9O0erTKXMMdLk6SnC02dOlZLgzeY7plcAAAAAAAAAAAAAAAAAAAAAAAAAaku1Y4kuii5zSTqbhZ0vqj1krvBmVnKQZW9HCl5U1bKE8u84nuO7jMWxlSDW7wf4t0lenaPVplLmGOlydJThabOnSslwZvMd0yuAAAAAAAAAAAAAAAAAAAAAAAAANR3ascSXRRc5pJ1Por6X1R2y13i3KzlIMrelhS6qatlGdXekT3F7jMWxlSEW7+R8W6SvTR6rK3MMdLk6SnC02dOlZLgzeY7plcAAAAAAAAAAAAAAAAAAAAAAAAAaju145kuijZzSXqfRX0vqjdmLvJuVnKeflb0sKXVTVsozi70f7q9xmLYypCrd/J+LdJXpo9VlbmGOlydJThabOnSslwZvMd0yuAAAAAAAAAAAAAAAAAAAAAAAAANRXa8dSPRRs5pL1Por6X1RqzV3k3KzlPPyt6WFLqpq2UZtd6v91e4zFsZUhdu/lfFukr00Wqy1zDHS5OkpwtPnTpWS4M3mO6ZXAAAAAAAAAAAAAAAAAAAAAAAAAGorteOpHoo2c0l6n0V9N6ozZy7zblZynn5W9LClxU1bKU0u9n+6vcZi2MqQy3fy/l0lmmi1WXuYY6XJ0lGFp86dKyXBm8x3TK4AAAAAAAAAAAAAAAAAAAAAAAAA1Ddsx3I9FGzmkvU+ivpvVGJBd6N+Ocp5+VvSwpXqatlOaXez/dXuMxbGVIdbv8AZ8uks00Wqy9zDHS5OkowtPnTpWS4M3mO6ZXAAAAAAAAAAAAAAAAAAAAAAAAAGoLtmPJDoY2c0m6hX03qi8iu9W/HvU87K3pYUr1NWynMrvd3ur3GYtjKkPt7+35dJZpotVmLmGOlydJRhafOnSslwZvMd0yuAAAAAAAAAAAAAAAAAAAAAAAAANQXbceyHQxs5pN1CrpvVFZJd7J8e9TzsrenhSvU1bKcwv8AQd7qmYtjKkRt7B1aSzTRarMXMMdLk6SjC0+dOlZLgzeY7plcAAAAAAAAAAAAAAAAAAAAAAAAAagu249kOhjZzSbqFXTeqJyfB0+Peedlb08KVjVs+I/5DuZTMWxlSJ29g6tJZpotVmLmGOlydJRhafOnSslwZvMd0yuAAAAAAAAAAAAAAAAAAAAAAAAANQXbceyHRRs5pN1CrpkTk+Dp8e887K3p4UrGrZ8R/wAl3MvcZi2MqRO3sHVpLNNFqsxcwx0uTpKMLT506VkuDN5jumVwAAAAAAAAAAAAAAAAAAAAAAAABqC7bjyQ6KNnNJuoVdN6obLzKNhUVHV3cCIQZYzMvRxyiIVPLG8TupPExwlnnD5izTVhqiI6qoqYBGM7sTnGyNW9g+XSVaaXVZi5hjpcnSUYWnzp0rJcGbzHdMrgAAAAAAAAAAAAAAAAAAAAAAAACDXULAbP2e1262NBvnQYqJWl9SrVT0tW9TqTmXTUx5Q6aec4y0DPx48vHWHGY5qotK363ruZSadOIVdyZW+yr/b2imOEHOXmyr/b86jhBzlbzM0sTDgw4a1XnNojZrM7pjcul3Lat9RaKrURaYaV8Tpg5506Rk0pLt5junVgAAAAAAAAAAAAAAAAAAAAAAAABSmIDYjKOSoENt3ULCmHKqNTqNZxbxkjzrmDK4E6jXg25vnawZxJ1Dgc3qXMGVwJ1Dgc0m1N6jWSj75ESptGOzWct0yalG0Nmj0AAAAAAAAAAAAAAAAAAAAAAAAAAAHgAAB6AAAAAAAAAAAAAAB//9k="/>
          <p:cNvSpPr>
            <a:spLocks noChangeAspect="1" noChangeArrowheads="1"/>
          </p:cNvSpPr>
          <p:nvPr/>
        </p:nvSpPr>
        <p:spPr bwMode="auto">
          <a:xfrm>
            <a:off x="155575" y="-2887663"/>
            <a:ext cx="6019800" cy="6019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26" name="TextBox 25"/>
          <p:cNvSpPr txBox="1"/>
          <p:nvPr/>
        </p:nvSpPr>
        <p:spPr>
          <a:xfrm>
            <a:off x="467544" y="1340768"/>
            <a:ext cx="6984776" cy="2585323"/>
          </a:xfrm>
          <a:prstGeom prst="rect">
            <a:avLst/>
          </a:prstGeom>
          <a:noFill/>
        </p:spPr>
        <p:txBody>
          <a:bodyPr wrap="square" rtlCol="0">
            <a:spAutoFit/>
          </a:bodyPr>
          <a:lstStyle/>
          <a:p>
            <a:r>
              <a:rPr lang="en-GB" sz="2400" b="1" dirty="0" smtClean="0">
                <a:solidFill>
                  <a:schemeClr val="bg1"/>
                </a:solidFill>
              </a:rPr>
              <a:t>So how did they decide what was authentic?</a:t>
            </a:r>
          </a:p>
          <a:p>
            <a:pPr>
              <a:buFont typeface="Arial" pitchFamily="34" charset="0"/>
              <a:buChar char="•"/>
            </a:pPr>
            <a:r>
              <a:rPr lang="en-US" sz="2000" dirty="0" smtClean="0">
                <a:solidFill>
                  <a:schemeClr val="bg1"/>
                </a:solidFill>
              </a:rPr>
              <a:t> Was it written early enough to be real?</a:t>
            </a:r>
          </a:p>
          <a:p>
            <a:pPr>
              <a:buFont typeface="Arial" pitchFamily="34" charset="0"/>
              <a:buChar char="•"/>
            </a:pPr>
            <a:r>
              <a:rPr lang="en-US" sz="2000" dirty="0" smtClean="0">
                <a:solidFill>
                  <a:schemeClr val="bg1"/>
                </a:solidFill>
              </a:rPr>
              <a:t> Was the author an apostle?</a:t>
            </a:r>
          </a:p>
          <a:p>
            <a:pPr>
              <a:buFont typeface="Arial" pitchFamily="34" charset="0"/>
              <a:buChar char="•"/>
            </a:pPr>
            <a:r>
              <a:rPr lang="en-US" sz="2000" dirty="0" smtClean="0">
                <a:solidFill>
                  <a:schemeClr val="bg1"/>
                </a:solidFill>
              </a:rPr>
              <a:t> Is it consistent with known facts?</a:t>
            </a:r>
          </a:p>
          <a:p>
            <a:pPr>
              <a:buFont typeface="Arial" pitchFamily="34" charset="0"/>
              <a:buChar char="•"/>
            </a:pPr>
            <a:r>
              <a:rPr lang="en-US" sz="2000" dirty="0" smtClean="0">
                <a:solidFill>
                  <a:schemeClr val="bg1"/>
                </a:solidFill>
              </a:rPr>
              <a:t> Is it consistent with the rest of the OT and NT?</a:t>
            </a:r>
          </a:p>
          <a:p>
            <a:pPr>
              <a:buFont typeface="Arial" pitchFamily="34" charset="0"/>
              <a:buChar char="•"/>
            </a:pPr>
            <a:r>
              <a:rPr lang="en-US" sz="2000" dirty="0" smtClean="0">
                <a:solidFill>
                  <a:schemeClr val="bg1"/>
                </a:solidFill>
              </a:rPr>
              <a:t> Does it glorify Jesus? </a:t>
            </a:r>
          </a:p>
          <a:p>
            <a:pPr>
              <a:buFont typeface="Arial" pitchFamily="34" charset="0"/>
              <a:buChar char="•"/>
            </a:pPr>
            <a:r>
              <a:rPr lang="en-US" sz="2000" dirty="0" smtClean="0">
                <a:solidFill>
                  <a:schemeClr val="bg1"/>
                </a:solidFill>
              </a:rPr>
              <a:t> Does it speak with the power of God?</a:t>
            </a:r>
          </a:p>
          <a:p>
            <a:endParaRPr lang="en-US" dirty="0" smtClean="0">
              <a:solidFill>
                <a:schemeClr val="bg1"/>
              </a:solidFill>
            </a:endParaRPr>
          </a:p>
        </p:txBody>
      </p:sp>
      <p:sp>
        <p:nvSpPr>
          <p:cNvPr id="29" name="TextBox 28"/>
          <p:cNvSpPr txBox="1"/>
          <p:nvPr/>
        </p:nvSpPr>
        <p:spPr>
          <a:xfrm>
            <a:off x="4309373" y="44624"/>
            <a:ext cx="4834627" cy="646331"/>
          </a:xfrm>
          <a:prstGeom prst="rect">
            <a:avLst/>
          </a:prstGeom>
          <a:noFill/>
        </p:spPr>
        <p:txBody>
          <a:bodyPr wrap="square" rtlCol="0">
            <a:spAutoFit/>
          </a:bodyPr>
          <a:lstStyle/>
          <a:p>
            <a:pPr algn="r"/>
            <a:r>
              <a:rPr lang="en-GB" dirty="0" smtClean="0">
                <a:solidFill>
                  <a:schemeClr val="bg1"/>
                </a:solidFill>
                <a:latin typeface="Copperplate Gothic Bold" pitchFamily="34" charset="0"/>
              </a:rPr>
              <a:t>#2 Who decided what’s in there?</a:t>
            </a:r>
          </a:p>
          <a:p>
            <a:pPr algn="r"/>
            <a:r>
              <a:rPr lang="en-GB" dirty="0" smtClean="0">
                <a:solidFill>
                  <a:schemeClr val="bg1"/>
                </a:solidFill>
                <a:latin typeface="Copperplate Gothic Bold" pitchFamily="34" charset="0"/>
              </a:rPr>
              <a:t>Luke 11:45-54</a:t>
            </a:r>
            <a:endParaRPr lang="en-GB" sz="8000" dirty="0">
              <a:solidFill>
                <a:schemeClr val="bg1"/>
              </a:solidFill>
              <a:latin typeface="Copperplate Gothic Bold" pitchFamily="34" charset="0"/>
            </a:endParaRPr>
          </a:p>
        </p:txBody>
      </p:sp>
      <p:sp>
        <p:nvSpPr>
          <p:cNvPr id="22529" name="Rectangle 1"/>
          <p:cNvSpPr>
            <a:spLocks noChangeArrowheads="1"/>
          </p:cNvSpPr>
          <p:nvPr/>
        </p:nvSpPr>
        <p:spPr bwMode="auto">
          <a:xfrm>
            <a:off x="251520" y="3861048"/>
            <a:ext cx="4536504"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kumimoji="0" lang="en-GB" sz="2000" b="1" i="0" u="none" strike="noStrike" cap="none" normalizeH="0" baseline="0" dirty="0" smtClean="0">
                <a:ln>
                  <a:noFill/>
                </a:ln>
                <a:solidFill>
                  <a:srgbClr val="FFFF00"/>
                </a:solidFill>
                <a:effectLst/>
                <a:ea typeface="Calibri" pitchFamily="34" charset="0"/>
                <a:cs typeface="Times New Roman" pitchFamily="18" charset="0"/>
              </a:rPr>
              <a:t>Hebrews 4:12</a:t>
            </a:r>
            <a:r>
              <a:rPr kumimoji="0" lang="en-GB" sz="2000" b="0" i="0" u="none" strike="noStrike" cap="none" normalizeH="0" baseline="0" dirty="0" smtClean="0">
                <a:ln>
                  <a:noFill/>
                </a:ln>
                <a:solidFill>
                  <a:srgbClr val="FFFF00"/>
                </a:solidFill>
                <a:effectLst/>
                <a:ea typeface="Calibri" pitchFamily="34" charset="0"/>
                <a:cs typeface="Times New Roman" pitchFamily="18" charset="0"/>
              </a:rPr>
              <a:t> ...</a:t>
            </a:r>
            <a:r>
              <a:rPr lang="en-GB" sz="2000" dirty="0" smtClean="0">
                <a:solidFill>
                  <a:srgbClr val="FFFF00"/>
                </a:solidFill>
              </a:rPr>
              <a:t>the word of God is </a:t>
            </a:r>
            <a:r>
              <a:rPr kumimoji="0" lang="en-GB" sz="2000" b="0" i="0" u="none" strike="noStrike" cap="none" normalizeH="0" baseline="0" dirty="0" smtClean="0">
                <a:ln>
                  <a:noFill/>
                </a:ln>
                <a:solidFill>
                  <a:srgbClr val="FFFF00"/>
                </a:solidFill>
                <a:effectLst/>
                <a:ea typeface="Calibri" pitchFamily="34" charset="0"/>
                <a:cs typeface="Times New Roman" pitchFamily="18" charset="0"/>
              </a:rPr>
              <a:t>alive and active. Sharper than any double-edged sword, it penetrates even to dividing soul and spirit, joints and marrow; it judges the thoughts and attitudes of the heart.</a:t>
            </a:r>
            <a:endParaRPr kumimoji="0" lang="en-GB" sz="2800" b="0" i="0" u="none" strike="noStrike" cap="none" normalizeH="0" baseline="0" dirty="0" smtClean="0">
              <a:ln>
                <a:noFill/>
              </a:ln>
              <a:solidFill>
                <a:srgbClr val="FFFF00"/>
              </a:solidFill>
              <a:effectLst/>
              <a:cs typeface="Arial" pitchFamily="34" charset="0"/>
            </a:endParaRPr>
          </a:p>
        </p:txBody>
      </p:sp>
      <p:pic>
        <p:nvPicPr>
          <p:cNvPr id="22530" name="Picture 2"/>
          <p:cNvPicPr>
            <a:picLocks noChangeAspect="1" noChangeArrowheads="1"/>
          </p:cNvPicPr>
          <p:nvPr/>
        </p:nvPicPr>
        <p:blipFill>
          <a:blip r:embed="rId3" cstate="print"/>
          <a:srcRect/>
          <a:stretch>
            <a:fillRect/>
          </a:stretch>
        </p:blipFill>
        <p:spPr bwMode="auto">
          <a:xfrm>
            <a:off x="5796136" y="1772816"/>
            <a:ext cx="2880320" cy="4442094"/>
          </a:xfrm>
          <a:prstGeom prst="rect">
            <a:avLst/>
          </a:prstGeom>
          <a:ln>
            <a:noFill/>
          </a:ln>
          <a:effectLst>
            <a:softEdge rad="112500"/>
          </a:effectLst>
        </p:spPr>
      </p:pic>
      <p:sp>
        <p:nvSpPr>
          <p:cNvPr id="18" name="TextBox 17"/>
          <p:cNvSpPr txBox="1"/>
          <p:nvPr/>
        </p:nvSpPr>
        <p:spPr>
          <a:xfrm>
            <a:off x="6444208" y="6237312"/>
            <a:ext cx="1648208" cy="369332"/>
          </a:xfrm>
          <a:prstGeom prst="rect">
            <a:avLst/>
          </a:prstGeom>
          <a:noFill/>
        </p:spPr>
        <p:txBody>
          <a:bodyPr wrap="none" rtlCol="0">
            <a:spAutoFit/>
          </a:bodyPr>
          <a:lstStyle/>
          <a:p>
            <a:pPr algn="ctr"/>
            <a:r>
              <a:rPr lang="en-GB" dirty="0" smtClean="0">
                <a:solidFill>
                  <a:schemeClr val="bg1"/>
                </a:solidFill>
              </a:rPr>
              <a:t>Gospel of Judas</a:t>
            </a:r>
          </a:p>
        </p:txBody>
      </p:sp>
      <p:sp>
        <p:nvSpPr>
          <p:cNvPr id="19" name="TextBox 18"/>
          <p:cNvSpPr txBox="1"/>
          <p:nvPr/>
        </p:nvSpPr>
        <p:spPr>
          <a:xfrm>
            <a:off x="3995936" y="2276872"/>
            <a:ext cx="466794" cy="523220"/>
          </a:xfrm>
          <a:prstGeom prst="rect">
            <a:avLst/>
          </a:prstGeom>
          <a:noFill/>
        </p:spPr>
        <p:txBody>
          <a:bodyPr wrap="none" rtlCol="0">
            <a:spAutoFit/>
          </a:bodyPr>
          <a:lstStyle/>
          <a:p>
            <a:r>
              <a:rPr lang="en-GB" sz="2800" b="1" dirty="0" smtClean="0">
                <a:solidFill>
                  <a:srgbClr val="92D050"/>
                </a:solidFill>
                <a:sym typeface="Wingdings"/>
              </a:rPr>
              <a:t></a:t>
            </a:r>
            <a:endParaRPr lang="en-GB" sz="2800" b="1" dirty="0">
              <a:solidFill>
                <a:srgbClr val="92D050"/>
              </a:solidFill>
            </a:endParaRPr>
          </a:p>
        </p:txBody>
      </p:sp>
      <p:sp>
        <p:nvSpPr>
          <p:cNvPr id="20" name="TextBox 19"/>
          <p:cNvSpPr txBox="1"/>
          <p:nvPr/>
        </p:nvSpPr>
        <p:spPr>
          <a:xfrm>
            <a:off x="4597400" y="1599332"/>
            <a:ext cx="478016" cy="646331"/>
          </a:xfrm>
          <a:prstGeom prst="rect">
            <a:avLst/>
          </a:prstGeom>
          <a:noFill/>
        </p:spPr>
        <p:txBody>
          <a:bodyPr wrap="none" rtlCol="0">
            <a:spAutoFit/>
          </a:bodyPr>
          <a:lstStyle/>
          <a:p>
            <a:r>
              <a:rPr lang="en-GB" sz="3600" dirty="0" smtClean="0">
                <a:solidFill>
                  <a:srgbClr val="FF0000"/>
                </a:solidFill>
                <a:sym typeface="Wingdings"/>
              </a:rPr>
              <a:t></a:t>
            </a:r>
            <a:endParaRPr lang="en-GB" sz="3600" b="1" dirty="0">
              <a:solidFill>
                <a:srgbClr val="FF0000"/>
              </a:solidFill>
            </a:endParaRPr>
          </a:p>
        </p:txBody>
      </p:sp>
      <p:sp>
        <p:nvSpPr>
          <p:cNvPr id="23" name="TextBox 22"/>
          <p:cNvSpPr txBox="1"/>
          <p:nvPr/>
        </p:nvSpPr>
        <p:spPr>
          <a:xfrm>
            <a:off x="3424808" y="1908200"/>
            <a:ext cx="478016" cy="646331"/>
          </a:xfrm>
          <a:prstGeom prst="rect">
            <a:avLst/>
          </a:prstGeom>
          <a:noFill/>
        </p:spPr>
        <p:txBody>
          <a:bodyPr wrap="none" rtlCol="0">
            <a:spAutoFit/>
          </a:bodyPr>
          <a:lstStyle/>
          <a:p>
            <a:r>
              <a:rPr lang="en-GB" sz="3600" dirty="0" smtClean="0">
                <a:solidFill>
                  <a:srgbClr val="FF0000"/>
                </a:solidFill>
                <a:sym typeface="Wingdings"/>
              </a:rPr>
              <a:t></a:t>
            </a:r>
            <a:endParaRPr lang="en-GB" sz="3600" b="1" dirty="0">
              <a:solidFill>
                <a:srgbClr val="FF0000"/>
              </a:solidFill>
            </a:endParaRPr>
          </a:p>
        </p:txBody>
      </p:sp>
      <p:sp>
        <p:nvSpPr>
          <p:cNvPr id="24" name="TextBox 23"/>
          <p:cNvSpPr txBox="1"/>
          <p:nvPr/>
        </p:nvSpPr>
        <p:spPr>
          <a:xfrm>
            <a:off x="4499992" y="3140968"/>
            <a:ext cx="478016" cy="646331"/>
          </a:xfrm>
          <a:prstGeom prst="rect">
            <a:avLst/>
          </a:prstGeom>
          <a:noFill/>
        </p:spPr>
        <p:txBody>
          <a:bodyPr wrap="none" rtlCol="0">
            <a:spAutoFit/>
          </a:bodyPr>
          <a:lstStyle/>
          <a:p>
            <a:r>
              <a:rPr lang="en-GB" sz="3600" dirty="0" smtClean="0">
                <a:solidFill>
                  <a:srgbClr val="FF0000"/>
                </a:solidFill>
                <a:sym typeface="Wingdings"/>
              </a:rPr>
              <a:t></a:t>
            </a:r>
            <a:endParaRPr lang="en-GB" sz="3600" b="1" dirty="0">
              <a:solidFill>
                <a:srgbClr val="FF0000"/>
              </a:solidFill>
            </a:endParaRPr>
          </a:p>
        </p:txBody>
      </p:sp>
      <p:sp>
        <p:nvSpPr>
          <p:cNvPr id="28" name="TextBox 27"/>
          <p:cNvSpPr txBox="1"/>
          <p:nvPr/>
        </p:nvSpPr>
        <p:spPr>
          <a:xfrm>
            <a:off x="5355208" y="2492400"/>
            <a:ext cx="512936" cy="646331"/>
          </a:xfrm>
          <a:prstGeom prst="rect">
            <a:avLst/>
          </a:prstGeom>
          <a:noFill/>
        </p:spPr>
        <p:txBody>
          <a:bodyPr wrap="square" rtlCol="0">
            <a:spAutoFit/>
          </a:bodyPr>
          <a:lstStyle/>
          <a:p>
            <a:r>
              <a:rPr lang="en-GB" sz="3600" dirty="0" smtClean="0">
                <a:solidFill>
                  <a:srgbClr val="FF0000"/>
                </a:solidFill>
                <a:sym typeface="Wingdings"/>
              </a:rPr>
              <a:t></a:t>
            </a:r>
            <a:endParaRPr lang="en-GB" sz="3600" b="1" dirty="0">
              <a:solidFill>
                <a:srgbClr val="FF0000"/>
              </a:solidFill>
            </a:endParaRPr>
          </a:p>
        </p:txBody>
      </p:sp>
      <p:sp>
        <p:nvSpPr>
          <p:cNvPr id="30" name="Rectangle 1"/>
          <p:cNvSpPr>
            <a:spLocks noChangeArrowheads="1"/>
          </p:cNvSpPr>
          <p:nvPr/>
        </p:nvSpPr>
        <p:spPr bwMode="auto">
          <a:xfrm>
            <a:off x="0" y="3933056"/>
            <a:ext cx="5760640"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lang="en-GB" sz="2000" b="1" dirty="0" smtClean="0">
                <a:solidFill>
                  <a:srgbClr val="FFFF00"/>
                </a:solidFill>
                <a:ea typeface="Calibri" pitchFamily="34" charset="0"/>
                <a:cs typeface="Times New Roman" pitchFamily="18" charset="0"/>
              </a:rPr>
              <a:t>John 14:13-14 </a:t>
            </a:r>
            <a:r>
              <a:rPr lang="en-GB" sz="2000" dirty="0" smtClean="0">
                <a:solidFill>
                  <a:srgbClr val="FFFF00"/>
                </a:solidFill>
                <a:ea typeface="Calibri" pitchFamily="34" charset="0"/>
                <a:cs typeface="Times New Roman" pitchFamily="18" charset="0"/>
              </a:rPr>
              <a:t>when he, the Spirit of truth, comes, he will guide you into all the truth. He will not speak on his own; he will speak only what he hears, and he will tell you what is yet to come. He will glorify me because it is from me that he will receive what he will make known to you.</a:t>
            </a:r>
            <a:endParaRPr kumimoji="0" lang="en-GB" sz="2800" i="0" u="none" strike="noStrike" cap="none" normalizeH="0" baseline="0" dirty="0" smtClean="0">
              <a:ln>
                <a:noFill/>
              </a:ln>
              <a:solidFill>
                <a:srgbClr val="FFFF00"/>
              </a:solidFill>
              <a:effectLst/>
              <a:cs typeface="Arial" pitchFamily="34" charset="0"/>
            </a:endParaRPr>
          </a:p>
        </p:txBody>
      </p:sp>
      <p:sp>
        <p:nvSpPr>
          <p:cNvPr id="31" name="TextBox 30"/>
          <p:cNvSpPr txBox="1"/>
          <p:nvPr/>
        </p:nvSpPr>
        <p:spPr>
          <a:xfrm>
            <a:off x="2771800" y="2780928"/>
            <a:ext cx="478016" cy="646331"/>
          </a:xfrm>
          <a:prstGeom prst="rect">
            <a:avLst/>
          </a:prstGeom>
          <a:noFill/>
        </p:spPr>
        <p:txBody>
          <a:bodyPr wrap="none" rtlCol="0">
            <a:spAutoFit/>
          </a:bodyPr>
          <a:lstStyle/>
          <a:p>
            <a:r>
              <a:rPr lang="en-GB" sz="3600" dirty="0" smtClean="0">
                <a:solidFill>
                  <a:srgbClr val="FF0000"/>
                </a:solidFill>
                <a:sym typeface="Wingdings"/>
              </a:rPr>
              <a:t></a:t>
            </a:r>
            <a:endParaRPr lang="en-GB" sz="3600"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6">
                                            <p:txEl>
                                              <p:pRg st="1" end="1"/>
                                            </p:txEl>
                                          </p:spTgt>
                                        </p:tgtEl>
                                        <p:attrNameLst>
                                          <p:attrName>style.visibility</p:attrName>
                                        </p:attrNameLst>
                                      </p:cBhvr>
                                      <p:to>
                                        <p:strVal val="visible"/>
                                      </p:to>
                                    </p:set>
                                    <p:animEffect transition="in" filter="blinds(horizontal)">
                                      <p:cBhvr>
                                        <p:cTn id="7" dur="500"/>
                                        <p:tgtEl>
                                          <p:spTgt spid="2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6">
                                            <p:txEl>
                                              <p:pRg st="2" end="2"/>
                                            </p:txEl>
                                          </p:spTgt>
                                        </p:tgtEl>
                                        <p:attrNameLst>
                                          <p:attrName>style.visibility</p:attrName>
                                        </p:attrNameLst>
                                      </p:cBhvr>
                                      <p:to>
                                        <p:strVal val="visible"/>
                                      </p:to>
                                    </p:set>
                                    <p:animEffect transition="in" filter="blinds(horizontal)">
                                      <p:cBhvr>
                                        <p:cTn id="12" dur="500"/>
                                        <p:tgtEl>
                                          <p:spTgt spid="2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6">
                                            <p:txEl>
                                              <p:pRg st="3" end="3"/>
                                            </p:txEl>
                                          </p:spTgt>
                                        </p:tgtEl>
                                        <p:attrNameLst>
                                          <p:attrName>style.visibility</p:attrName>
                                        </p:attrNameLst>
                                      </p:cBhvr>
                                      <p:to>
                                        <p:strVal val="visible"/>
                                      </p:to>
                                    </p:set>
                                    <p:animEffect transition="in" filter="blinds(horizontal)">
                                      <p:cBhvr>
                                        <p:cTn id="17" dur="500"/>
                                        <p:tgtEl>
                                          <p:spTgt spid="26">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26">
                                            <p:txEl>
                                              <p:pRg st="4" end="4"/>
                                            </p:txEl>
                                          </p:spTgt>
                                        </p:tgtEl>
                                        <p:attrNameLst>
                                          <p:attrName>style.visibility</p:attrName>
                                        </p:attrNameLst>
                                      </p:cBhvr>
                                      <p:to>
                                        <p:strVal val="visible"/>
                                      </p:to>
                                    </p:set>
                                    <p:animEffect transition="in" filter="blinds(horizontal)">
                                      <p:cBhvr>
                                        <p:cTn id="22" dur="500"/>
                                        <p:tgtEl>
                                          <p:spTgt spid="26">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26">
                                            <p:txEl>
                                              <p:pRg st="5" end="5"/>
                                            </p:txEl>
                                          </p:spTgt>
                                        </p:tgtEl>
                                        <p:attrNameLst>
                                          <p:attrName>style.visibility</p:attrName>
                                        </p:attrNameLst>
                                      </p:cBhvr>
                                      <p:to>
                                        <p:strVal val="visible"/>
                                      </p:to>
                                    </p:set>
                                    <p:animEffect transition="in" filter="blinds(horizontal)">
                                      <p:cBhvr>
                                        <p:cTn id="27" dur="500"/>
                                        <p:tgtEl>
                                          <p:spTgt spid="26">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blinds(horizontal)">
                                      <p:cBhvr>
                                        <p:cTn id="32" dur="500"/>
                                        <p:tgtEl>
                                          <p:spTgt spid="30"/>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26">
                                            <p:txEl>
                                              <p:pRg st="6" end="6"/>
                                            </p:txEl>
                                          </p:spTgt>
                                        </p:tgtEl>
                                        <p:attrNameLst>
                                          <p:attrName>style.visibility</p:attrName>
                                        </p:attrNameLst>
                                      </p:cBhvr>
                                      <p:to>
                                        <p:strVal val="visible"/>
                                      </p:to>
                                    </p:set>
                                    <p:animEffect transition="in" filter="blinds(horizontal)">
                                      <p:cBhvr>
                                        <p:cTn id="37" dur="500"/>
                                        <p:tgtEl>
                                          <p:spTgt spid="26">
                                            <p:txEl>
                                              <p:pRg st="6" end="6"/>
                                            </p:txEl>
                                          </p:spTgt>
                                        </p:tgtEl>
                                      </p:cBhvr>
                                    </p:animEffect>
                                  </p:childTnLst>
                                </p:cTn>
                              </p:par>
                              <p:par>
                                <p:cTn id="38" presetID="1" presetClass="exit" presetSubtype="0" fill="hold" grpId="1" nodeType="withEffect">
                                  <p:stCondLst>
                                    <p:cond delay="0"/>
                                  </p:stCondLst>
                                  <p:childTnLst>
                                    <p:set>
                                      <p:cBhvr>
                                        <p:cTn id="39" dur="1" fill="hold">
                                          <p:stCondLst>
                                            <p:cond delay="0"/>
                                          </p:stCondLst>
                                        </p:cTn>
                                        <p:tgtEl>
                                          <p:spTgt spid="30"/>
                                        </p:tgtEl>
                                        <p:attrNameLst>
                                          <p:attrName>style.visibility</p:attrName>
                                        </p:attrNameLst>
                                      </p:cBhvr>
                                      <p:to>
                                        <p:strVal val="hidden"/>
                                      </p:to>
                                    </p:set>
                                  </p:childTnLst>
                                </p:cTn>
                              </p:par>
                              <p:par>
                                <p:cTn id="40" presetID="3" presetClass="entr" presetSubtype="10" fill="hold" grpId="0" nodeType="withEffect">
                                  <p:stCondLst>
                                    <p:cond delay="0"/>
                                  </p:stCondLst>
                                  <p:childTnLst>
                                    <p:set>
                                      <p:cBhvr>
                                        <p:cTn id="41" dur="1" fill="hold">
                                          <p:stCondLst>
                                            <p:cond delay="0"/>
                                          </p:stCondLst>
                                        </p:cTn>
                                        <p:tgtEl>
                                          <p:spTgt spid="22529"/>
                                        </p:tgtEl>
                                        <p:attrNameLst>
                                          <p:attrName>style.visibility</p:attrName>
                                        </p:attrNameLst>
                                      </p:cBhvr>
                                      <p:to>
                                        <p:strVal val="visible"/>
                                      </p:to>
                                    </p:set>
                                    <p:animEffect transition="in" filter="blinds(horizontal)">
                                      <p:cBhvr>
                                        <p:cTn id="42" dur="500"/>
                                        <p:tgtEl>
                                          <p:spTgt spid="22529"/>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1" nodeType="click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blinds(horizontal)">
                                      <p:cBhvr>
                                        <p:cTn id="47" dur="500"/>
                                        <p:tgtEl>
                                          <p:spTgt spid="18"/>
                                        </p:tgtEl>
                                      </p:cBhvr>
                                    </p:animEffect>
                                  </p:childTnLst>
                                </p:cTn>
                              </p:par>
                              <p:par>
                                <p:cTn id="48" presetID="1" presetClass="exit" presetSubtype="0" fill="hold" grpId="1" nodeType="withEffect">
                                  <p:stCondLst>
                                    <p:cond delay="0"/>
                                  </p:stCondLst>
                                  <p:childTnLst>
                                    <p:set>
                                      <p:cBhvr>
                                        <p:cTn id="49" dur="1" fill="hold">
                                          <p:stCondLst>
                                            <p:cond delay="0"/>
                                          </p:stCondLst>
                                        </p:cTn>
                                        <p:tgtEl>
                                          <p:spTgt spid="22529"/>
                                        </p:tgtEl>
                                        <p:attrNameLst>
                                          <p:attrName>style.visibility</p:attrName>
                                        </p:attrNameLst>
                                      </p:cBhvr>
                                      <p:to>
                                        <p:strVal val="hidden"/>
                                      </p:to>
                                    </p:set>
                                  </p:childTnLst>
                                </p:cTn>
                              </p:par>
                              <p:par>
                                <p:cTn id="50" presetID="3" presetClass="entr" presetSubtype="10" fill="hold" grpId="0" nodeType="with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blinds(horizontal)">
                                      <p:cBhvr>
                                        <p:cTn id="52" dur="500"/>
                                        <p:tgtEl>
                                          <p:spTgt spid="18"/>
                                        </p:tgtEl>
                                      </p:cBhvr>
                                    </p:animEffect>
                                  </p:childTnLst>
                                </p:cTn>
                              </p:par>
                              <p:par>
                                <p:cTn id="53" presetID="3" presetClass="entr" presetSubtype="10" fill="hold" nodeType="withEffect">
                                  <p:stCondLst>
                                    <p:cond delay="0"/>
                                  </p:stCondLst>
                                  <p:childTnLst>
                                    <p:set>
                                      <p:cBhvr>
                                        <p:cTn id="54" dur="1" fill="hold">
                                          <p:stCondLst>
                                            <p:cond delay="0"/>
                                          </p:stCondLst>
                                        </p:cTn>
                                        <p:tgtEl>
                                          <p:spTgt spid="22530"/>
                                        </p:tgtEl>
                                        <p:attrNameLst>
                                          <p:attrName>style.visibility</p:attrName>
                                        </p:attrNameLst>
                                      </p:cBhvr>
                                      <p:to>
                                        <p:strVal val="visible"/>
                                      </p:to>
                                    </p:set>
                                    <p:animEffect transition="in" filter="blinds(horizontal)">
                                      <p:cBhvr>
                                        <p:cTn id="55" dur="500"/>
                                        <p:tgtEl>
                                          <p:spTgt spid="22530"/>
                                        </p:tgtEl>
                                      </p:cBhvr>
                                    </p:animEffect>
                                  </p:childTnLst>
                                </p:cTn>
                              </p:par>
                            </p:childTnLst>
                          </p:cTn>
                        </p:par>
                      </p:childTnLst>
                    </p:cTn>
                  </p:par>
                  <p:par>
                    <p:cTn id="56" fill="hold">
                      <p:stCondLst>
                        <p:cond delay="indefinite"/>
                      </p:stCondLst>
                      <p:childTnLst>
                        <p:par>
                          <p:cTn id="57" fill="hold">
                            <p:stCondLst>
                              <p:cond delay="0"/>
                            </p:stCondLst>
                            <p:childTnLst>
                              <p:par>
                                <p:cTn id="58" presetID="3" presetClass="entr" presetSubtype="10" fill="hold" grpId="0" nodeType="click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blinds(horizontal)">
                                      <p:cBhvr>
                                        <p:cTn id="60" dur="500"/>
                                        <p:tgtEl>
                                          <p:spTgt spid="20"/>
                                        </p:tgtEl>
                                      </p:cBhvr>
                                    </p:animEffect>
                                  </p:childTnLst>
                                </p:cTn>
                              </p:par>
                            </p:childTnLst>
                          </p:cTn>
                        </p:par>
                      </p:childTnLst>
                    </p:cTn>
                  </p:par>
                  <p:par>
                    <p:cTn id="61" fill="hold">
                      <p:stCondLst>
                        <p:cond delay="indefinite"/>
                      </p:stCondLst>
                      <p:childTnLst>
                        <p:par>
                          <p:cTn id="62" fill="hold">
                            <p:stCondLst>
                              <p:cond delay="0"/>
                            </p:stCondLst>
                            <p:childTnLst>
                              <p:par>
                                <p:cTn id="63" presetID="3" presetClass="entr" presetSubtype="10" fill="hold" grpId="0" nodeType="clickEffect">
                                  <p:stCondLst>
                                    <p:cond delay="0"/>
                                  </p:stCondLst>
                                  <p:childTnLst>
                                    <p:set>
                                      <p:cBhvr>
                                        <p:cTn id="64" dur="1" fill="hold">
                                          <p:stCondLst>
                                            <p:cond delay="0"/>
                                          </p:stCondLst>
                                        </p:cTn>
                                        <p:tgtEl>
                                          <p:spTgt spid="23"/>
                                        </p:tgtEl>
                                        <p:attrNameLst>
                                          <p:attrName>style.visibility</p:attrName>
                                        </p:attrNameLst>
                                      </p:cBhvr>
                                      <p:to>
                                        <p:strVal val="visible"/>
                                      </p:to>
                                    </p:set>
                                    <p:animEffect transition="in" filter="blinds(horizontal)">
                                      <p:cBhvr>
                                        <p:cTn id="65" dur="500"/>
                                        <p:tgtEl>
                                          <p:spTgt spid="23"/>
                                        </p:tgtEl>
                                      </p:cBhvr>
                                    </p:animEffect>
                                  </p:childTnLst>
                                </p:cTn>
                              </p:par>
                            </p:childTnLst>
                          </p:cTn>
                        </p:par>
                      </p:childTnLst>
                    </p:cTn>
                  </p:par>
                  <p:par>
                    <p:cTn id="66" fill="hold">
                      <p:stCondLst>
                        <p:cond delay="indefinite"/>
                      </p:stCondLst>
                      <p:childTnLst>
                        <p:par>
                          <p:cTn id="67" fill="hold">
                            <p:stCondLst>
                              <p:cond delay="0"/>
                            </p:stCondLst>
                            <p:childTnLst>
                              <p:par>
                                <p:cTn id="68" presetID="3" presetClass="entr" presetSubtype="10" fill="hold" grpId="0" nodeType="clickEffect">
                                  <p:stCondLst>
                                    <p:cond delay="0"/>
                                  </p:stCondLst>
                                  <p:childTnLst>
                                    <p:set>
                                      <p:cBhvr>
                                        <p:cTn id="69" dur="1" fill="hold">
                                          <p:stCondLst>
                                            <p:cond delay="0"/>
                                          </p:stCondLst>
                                        </p:cTn>
                                        <p:tgtEl>
                                          <p:spTgt spid="19"/>
                                        </p:tgtEl>
                                        <p:attrNameLst>
                                          <p:attrName>style.visibility</p:attrName>
                                        </p:attrNameLst>
                                      </p:cBhvr>
                                      <p:to>
                                        <p:strVal val="visible"/>
                                      </p:to>
                                    </p:set>
                                    <p:animEffect transition="in" filter="blinds(horizontal)">
                                      <p:cBhvr>
                                        <p:cTn id="70" dur="500"/>
                                        <p:tgtEl>
                                          <p:spTgt spid="19"/>
                                        </p:tgtEl>
                                      </p:cBhvr>
                                    </p:animEffect>
                                  </p:childTnLst>
                                </p:cTn>
                              </p:par>
                            </p:childTnLst>
                          </p:cTn>
                        </p:par>
                      </p:childTnLst>
                    </p:cTn>
                  </p:par>
                  <p:par>
                    <p:cTn id="71" fill="hold">
                      <p:stCondLst>
                        <p:cond delay="indefinite"/>
                      </p:stCondLst>
                      <p:childTnLst>
                        <p:par>
                          <p:cTn id="72" fill="hold">
                            <p:stCondLst>
                              <p:cond delay="0"/>
                            </p:stCondLst>
                            <p:childTnLst>
                              <p:par>
                                <p:cTn id="73" presetID="3" presetClass="entr" presetSubtype="10" fill="hold" grpId="0" nodeType="clickEffect">
                                  <p:stCondLst>
                                    <p:cond delay="0"/>
                                  </p:stCondLst>
                                  <p:childTnLst>
                                    <p:set>
                                      <p:cBhvr>
                                        <p:cTn id="74" dur="1" fill="hold">
                                          <p:stCondLst>
                                            <p:cond delay="0"/>
                                          </p:stCondLst>
                                        </p:cTn>
                                        <p:tgtEl>
                                          <p:spTgt spid="28"/>
                                        </p:tgtEl>
                                        <p:attrNameLst>
                                          <p:attrName>style.visibility</p:attrName>
                                        </p:attrNameLst>
                                      </p:cBhvr>
                                      <p:to>
                                        <p:strVal val="visible"/>
                                      </p:to>
                                    </p:set>
                                    <p:animEffect transition="in" filter="blinds(horizontal)">
                                      <p:cBhvr>
                                        <p:cTn id="75" dur="500"/>
                                        <p:tgtEl>
                                          <p:spTgt spid="28"/>
                                        </p:tgtEl>
                                      </p:cBhvr>
                                    </p:animEffect>
                                  </p:childTnLst>
                                </p:cTn>
                              </p:par>
                            </p:childTnLst>
                          </p:cTn>
                        </p:par>
                      </p:childTnLst>
                    </p:cTn>
                  </p:par>
                  <p:par>
                    <p:cTn id="76" fill="hold">
                      <p:stCondLst>
                        <p:cond delay="indefinite"/>
                      </p:stCondLst>
                      <p:childTnLst>
                        <p:par>
                          <p:cTn id="77" fill="hold">
                            <p:stCondLst>
                              <p:cond delay="0"/>
                            </p:stCondLst>
                            <p:childTnLst>
                              <p:par>
                                <p:cTn id="78" presetID="3" presetClass="entr" presetSubtype="10" fill="hold" grpId="0" nodeType="clickEffect">
                                  <p:stCondLst>
                                    <p:cond delay="0"/>
                                  </p:stCondLst>
                                  <p:childTnLst>
                                    <p:set>
                                      <p:cBhvr>
                                        <p:cTn id="79" dur="1" fill="hold">
                                          <p:stCondLst>
                                            <p:cond delay="0"/>
                                          </p:stCondLst>
                                        </p:cTn>
                                        <p:tgtEl>
                                          <p:spTgt spid="31"/>
                                        </p:tgtEl>
                                        <p:attrNameLst>
                                          <p:attrName>style.visibility</p:attrName>
                                        </p:attrNameLst>
                                      </p:cBhvr>
                                      <p:to>
                                        <p:strVal val="visible"/>
                                      </p:to>
                                    </p:set>
                                    <p:animEffect transition="in" filter="blinds(horizontal)">
                                      <p:cBhvr>
                                        <p:cTn id="80" dur="500"/>
                                        <p:tgtEl>
                                          <p:spTgt spid="31"/>
                                        </p:tgtEl>
                                      </p:cBhvr>
                                    </p:animEffect>
                                  </p:childTnLst>
                                </p:cTn>
                              </p:par>
                            </p:childTnLst>
                          </p:cTn>
                        </p:par>
                      </p:childTnLst>
                    </p:cTn>
                  </p:par>
                  <p:par>
                    <p:cTn id="81" fill="hold">
                      <p:stCondLst>
                        <p:cond delay="indefinite"/>
                      </p:stCondLst>
                      <p:childTnLst>
                        <p:par>
                          <p:cTn id="82" fill="hold">
                            <p:stCondLst>
                              <p:cond delay="0"/>
                            </p:stCondLst>
                            <p:childTnLst>
                              <p:par>
                                <p:cTn id="83" presetID="3" presetClass="entr" presetSubtype="10" fill="hold" grpId="0" nodeType="clickEffect">
                                  <p:stCondLst>
                                    <p:cond delay="0"/>
                                  </p:stCondLst>
                                  <p:childTnLst>
                                    <p:set>
                                      <p:cBhvr>
                                        <p:cTn id="84" dur="1" fill="hold">
                                          <p:stCondLst>
                                            <p:cond delay="0"/>
                                          </p:stCondLst>
                                        </p:cTn>
                                        <p:tgtEl>
                                          <p:spTgt spid="24"/>
                                        </p:tgtEl>
                                        <p:attrNameLst>
                                          <p:attrName>style.visibility</p:attrName>
                                        </p:attrNameLst>
                                      </p:cBhvr>
                                      <p:to>
                                        <p:strVal val="visible"/>
                                      </p:to>
                                    </p:set>
                                    <p:animEffect transition="in" filter="blinds(horizontal)">
                                      <p:cBhvr>
                                        <p:cTn id="8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29" grpId="0"/>
      <p:bldP spid="22529" grpId="1"/>
      <p:bldP spid="18" grpId="0"/>
      <p:bldP spid="18" grpId="1"/>
      <p:bldP spid="19" grpId="0"/>
      <p:bldP spid="20" grpId="0"/>
      <p:bldP spid="23" grpId="0"/>
      <p:bldP spid="24" grpId="0"/>
      <p:bldP spid="28" grpId="0"/>
      <p:bldP spid="30" grpId="0"/>
      <p:bldP spid="30" grpId="1"/>
      <p:bldP spid="3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lum bright="-28000" contrast="-50000"/>
          </a:blip>
          <a:srcRect/>
          <a:stretch>
            <a:fillRect/>
          </a:stretch>
        </p:blipFill>
        <p:spPr bwMode="auto">
          <a:xfrm>
            <a:off x="0" y="5026"/>
            <a:ext cx="9143999" cy="6852974"/>
          </a:xfrm>
          <a:prstGeom prst="rect">
            <a:avLst/>
          </a:prstGeom>
          <a:noFill/>
          <a:ln w="9525">
            <a:noFill/>
            <a:miter lim="800000"/>
            <a:headEnd/>
            <a:tailEnd/>
          </a:ln>
        </p:spPr>
      </p:pic>
      <p:sp>
        <p:nvSpPr>
          <p:cNvPr id="5" name="Rectangle 4"/>
          <p:cNvSpPr/>
          <p:nvPr/>
        </p:nvSpPr>
        <p:spPr>
          <a:xfrm>
            <a:off x="0" y="0"/>
            <a:ext cx="9144000" cy="6858000"/>
          </a:xfrm>
          <a:prstGeom prst="rect">
            <a:avLst/>
          </a:prstGeom>
          <a:noFill/>
          <a:ln w="63500">
            <a:solidFill>
              <a:srgbClr val="6D56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p:cNvSpPr txBox="1"/>
          <p:nvPr/>
        </p:nvSpPr>
        <p:spPr>
          <a:xfrm>
            <a:off x="2819400" y="-7441"/>
            <a:ext cx="2209799" cy="769441"/>
          </a:xfrm>
          <a:prstGeom prst="rect">
            <a:avLst/>
          </a:prstGeom>
          <a:noFill/>
        </p:spPr>
        <p:txBody>
          <a:bodyPr wrap="square" rtlCol="0">
            <a:spAutoFit/>
          </a:bodyPr>
          <a:lstStyle/>
          <a:p>
            <a:r>
              <a:rPr lang="en-GB" sz="4400" dirty="0" smtClean="0">
                <a:solidFill>
                  <a:schemeClr val="bg1"/>
                </a:solidFill>
                <a:latin typeface="Copperplate Gothic Bold" pitchFamily="34" charset="0"/>
              </a:rPr>
              <a:t>Bible</a:t>
            </a:r>
          </a:p>
        </p:txBody>
      </p:sp>
      <p:sp>
        <p:nvSpPr>
          <p:cNvPr id="7" name="TextBox 6"/>
          <p:cNvSpPr txBox="1"/>
          <p:nvPr/>
        </p:nvSpPr>
        <p:spPr>
          <a:xfrm>
            <a:off x="0" y="0"/>
            <a:ext cx="2895600" cy="707886"/>
          </a:xfrm>
          <a:prstGeom prst="rect">
            <a:avLst/>
          </a:prstGeom>
          <a:noFill/>
        </p:spPr>
        <p:txBody>
          <a:bodyPr wrap="square" rtlCol="0">
            <a:spAutoFit/>
          </a:bodyPr>
          <a:lstStyle/>
          <a:p>
            <a:pPr algn="r"/>
            <a:r>
              <a:rPr lang="en-GB" sz="2000" dirty="0" smtClean="0">
                <a:solidFill>
                  <a:schemeClr val="bg1"/>
                </a:solidFill>
                <a:latin typeface="Copperplate Gothic Bold" pitchFamily="34" charset="0"/>
              </a:rPr>
              <a:t>Getting your Head </a:t>
            </a:r>
          </a:p>
          <a:p>
            <a:pPr algn="r"/>
            <a:r>
              <a:rPr lang="en-GB" sz="2000" dirty="0" smtClean="0">
                <a:solidFill>
                  <a:schemeClr val="bg1"/>
                </a:solidFill>
                <a:latin typeface="Copperplate Gothic Bold" pitchFamily="34" charset="0"/>
              </a:rPr>
              <a:t>around the</a:t>
            </a:r>
            <a:endParaRPr lang="en-GB" sz="5400" dirty="0">
              <a:solidFill>
                <a:schemeClr val="bg1"/>
              </a:solidFill>
              <a:latin typeface="Copperplate Gothic Bold" pitchFamily="34" charset="0"/>
            </a:endParaRPr>
          </a:p>
        </p:txBody>
      </p:sp>
      <p:cxnSp>
        <p:nvCxnSpPr>
          <p:cNvPr id="11" name="Straight Connector 10"/>
          <p:cNvCxnSpPr/>
          <p:nvPr/>
        </p:nvCxnSpPr>
        <p:spPr>
          <a:xfrm>
            <a:off x="1295400" y="838200"/>
            <a:ext cx="6324600" cy="0"/>
          </a:xfrm>
          <a:prstGeom prst="line">
            <a:avLst/>
          </a:prstGeom>
          <a:ln w="25400">
            <a:solidFill>
              <a:srgbClr val="6D563F"/>
            </a:solidFill>
          </a:ln>
        </p:spPr>
        <p:style>
          <a:lnRef idx="1">
            <a:schemeClr val="accent1"/>
          </a:lnRef>
          <a:fillRef idx="0">
            <a:schemeClr val="accent1"/>
          </a:fillRef>
          <a:effectRef idx="0">
            <a:schemeClr val="accent1"/>
          </a:effectRef>
          <a:fontRef idx="minor">
            <a:schemeClr val="tx1"/>
          </a:fontRef>
        </p:style>
      </p:cxnSp>
      <p:sp>
        <p:nvSpPr>
          <p:cNvPr id="1028" name="AutoShape 4" descr="data:image/jpeg;base64,/9j/4AAQSkZJRgABAQAAAQABAAD/2wCEAAkGBxIPEBUPEBAPDw8PEBUQEA8PFhAODw0QFBEWFhQYFBQYHiggGBomHhQVITEhJSkrLi4vFx8zODMsNygtLisBCgoKDQ0OGhAQGiwlICUuLzI3NzcrLjc0LC0sKzcrLzcrNywtMS83LTcsNy81LTcsLC0sLCwsNywrLC8tKywsN//AABEIAOEA4QMBIgACEQEDEQH/xAAbAAEAAgMBAQAAAAAAAAAAAAAAAwYBBAUCB//EAEEQAAIBAgIFCgQDBwEJAAAAAAABAgMRBCEFEjFRkQYTFDNBUmFxcrEiMoHBI6HRB0JTYoKS4bIVFyRkk6LC8PH/xAAZAQEBAAMBAAAAAAAAAAAAAAAAAgEDBAX/xAApEQEAAgIABQMCBwAAAAAAAAAAAQIDEQQSITFBUXGhE4EFFCIjYXLh/9oADAMBAAIRAxEAPwD7LhcNBwi3GLbirtpZ5E3RYdyPBDB9XH0r2Jgwh6LDuR4IdFh3I8ETAMoeiw7keCHRYdyPBEwAh6LDuR4IdFh3I8ETACHosO5Hgh0WHcjwRMAIeiw7keCHRYdyPBEwAh6LDuR4IdFh3I8ETACHosO5Hgh0WHcjwRMAIeiw7keCHRYdyPBEwAh6LDuR4IdFh3I8ETACHosO5Hgh0WHcjwRMAIeiw7keCHRYdyPBEwAh6LDuR4IdFh3I8ETACHosO5HgjEsLC3yR4InMS2PyArN/IAFJWHB9XH0r2JiHB9XH0r2JiVAAAGLi5xeVXKKlo6g61T4pN6tKkvnrVGsor7vsMTOo2qlZvMVju6OP0hSw8HUrVIUqcdsptRRWav7RMLe1Oniq8V+/Tp2j9NZq5SHTqY+fScbPXqZ81QWVLDxexJdrta7f5kurzcsls2rsaNU2tPZ3Y8OGvS3WffUPouhuVeFxb1KdRxq/wqqdOp9E9v0O2mfGdJ4ZSSlF2fzRlHKUJLtTRfOQGn5Yug6dV3xGHahUf8SP7s/N2z8RXJO9SzxPB1jH9XF28x6f4tgMIybnnAAAAAAAAAAAAAAAAAAAGJbH5GTEtj8gKyACkrDg+rj6V7ExDg+rj6V7ExKgMGGB4qVFFOUnZJNtvYkj47isXLSmKljZX6PTbpYOD2akXnUtvk78C6/tP0hKnguYpu1XG1I4aDW1Rk7zf9qfEr2Gw0aUI04q0YRUUvBI1z1nTpp+3i5vNun2aEk45rKxDVxDqvUjZNfM3fLw8X4dnbuNrSEsko/NJ2T3Pf8AS1+Boyw+osuzt+5nTFb6e6CSlqTtnknZKzN3kxjOiaSgpfDHERdKTWxvbB+3E5NWvdZ7eyX6mppDH63MvZUpVL629Jxa9jRk/TG3qcDMZbTjntaJj4fe0ZNDQ+OjXpRnF3teEt6nHKSf1RvI6Y6vEtWazqWQDzUmoq7MsMtnnnEaFTFXfhuCrAdBTMpmjGqSKoBtghpVruzJgAAAAAAAABiWx+RkxLY/ICsgApKw4Pq4+lexMQ4Pq4+lexMSoDAYHz/ldTeI0rhqO2OHw9Su1/NN6kSStgJbjGNk1puo/wDkadv+o7nWlXkuy5praYmfd25se60/rHz1U2tRbqN9kFb6yd/ZRLdhKEKNCzS1dTWqN56143bZysBXsp3pxleavdfyRINPVZV6XNw16aurxWySXZexXPHlotjnwqmkac5ycqcqbi7fhuK+HLvbeO84s1J1YwlFRluTund2RvY3DTpP401fY84t/wDvmc3BV71ZVm21TV03nfVyjxlbga807iId/wCGVmt7ZJ8R8z0Xbkvyl6JiqqleWHrVJOSWbhJOylFduSSa/QuWH5ZQlUVOVKcNaWqpNxaabsn5bGfHMHX+Lb/k+gtwqUacZWbVNJqST2tv7kUteIdPFYeHtaJt3l9AwmkKVa/NVaVXVyfNyjPV87M0NL4v4tTu5vzZ82xlNYJU8Zh1zVWnXVOThZQq05/DaUVtR3KmmpTq2qRSc3ZSj8rklsaeayRtrliZ1Zw5uAtWObHO4+ejvKuSxrnGjiCaFc3PPdiNYkVY5MaxIqwHUVY6lCprRUt/uVl1ztaFqa1PykwOgAAAAAAAAYlsfkZMS2PyArIAKSsOD6uPpXsTEOD6uPpXsTEqDDMmGBTdOyjh9K4evPq8RRnh5Ps14vXgvzOvW0xRjsjfgY5W6F6dhpUk9SrFqpQqdyrHZ9Ox+DKVomcqzdKs1RxFP4atKXzqW9LtT3o57TNbe71MWOufFFvNek+3iXR/2yqMpxUVacnJN528OFuDOdiuUFSWUE290Vc2NI0cPRi+cneXj8V2v5UcGWnKuIksNgaetWllanCKSXelK9orxZE29XRThdxzdo9XO5T6axCjzEnqzqq2plrKDyba7DTwnJ3E1KS1YKjRdm6+IbpU6jtkoZa00rv5U9p9C5L/ALOVSqdJx1RYmu3fUV3Ti+y7ecuCXsRcosY69Z9yL1YLsUVl+Zspi31s583GVpHJi7R59ZUDEaDnh5q1WNf4df8ADjUjDbazlJKz8CR6ZqRdpwnF7M1lx2F1wUUnmk12p7GjjVIUKtSdKbcINuKlFuLtfIvk12c8cRzdbuJjtL866WHTvGM1WrPsWrmlxOtidJqrOlBJObqqba/dhC8pN+GziWX/AHW4OpRjKhOvh6kop68nzyl5xy/JoxV5AQwVB1aU5168esnJWbpbWoRWxJ5739ER9Odt35ukV1Xxv5alLEm3CucSMyeFY3vNdqNYkVc5EcQe+kAdN1y3aBpuNCN9sry4vL8rFO0Jg3iaqjnqR+KpLdG+zzf6n0GMbZLYskgMgAAAAAAAGJbH5GTEtj8gKyACkrDg+rj6V7ExDg+rj6V7ExKgAAYscjTXJ3DYyzrUk5x+WrC8KsfKazOwYsYmInuqt7UndZ1KmL9m2Dcrzniqi7s6smn59pZNE6IoYSPN4ejTpRe3UVnJ75Pa35m/YJGK0rXtDZk4jNkjV7TP3eK0bxaW1xaXnbI+TYnFak3Fp66lquPamnnfcfXSo8utCUpUpYlLVqxcVK2SqJtLPxW8qWqut9VOWKlP4F8DeV2fUNH6Po06cYwhBpRVpasW5ZbWz5bhJbL5tZXe0sOF0tUjT1FOSjHZbLLzMR/KrzXtVfm0ttl55EUsRTW2cF9UUGWObebbu+13N2OfYjKGtpzRlJ1nKg/hlnJL5Yyvnq+BoPRb7Gd+nSJlQQFNxNJ09p0NDaBr4pp2dOk9tSeV1/Ku32LKsNF7UsndbHZnZwmL2Kbvuls4gSaN0fDD01TpqyWbbzlN7295tgAAAAAAAAADEtj8jJiWx+QFZABSVhwfVx9K9iYhwfVx9K9iYlQAAAAAAAAc7T+ClXw86cbazScb5JtO9vyOiAPktTRuIpu0sPWXlCUlxjdEc8RKC+KE4+qMo+6PrtjE2krvYswPlOifxJOf7qyXiyxUYkVWpzlSVTvybXgr5flYnpgbVOJJKRDTYrTyA8TxFjNPGXOFj61TXUYRcpTkoqK2tt2R4o4xxk4STjOLtKMsnFreBftGYvWWq9q2eKOgU7R+M2WeaLVha+vG/b2gTgAAAAAAAGJbH5GTEtj8gKyACkrDg+rj6V7ExDg+rj6V7ExKgAAAAAAAAAADR01V1KE32taq/qy/U3jicp6lowjvk5cF/kCvwRPBmpzhNTmBtxZ5qMxFmZID3oDCqeI12uqi5L1PJfc2OVvJ7pEeeopLEQWxZc9Hc/Fdj+h45PVNWu49+D4pp/qWcD5Ro/GSjKzumnZp5NNbU0XXRWkE7Wfmt5Lp7k1TxP4kPwq9vnS+GfrXb57So61TCVObrRcJLZ2xmt8X2oD6VTmpK6PRT8PygUY/NZntcpt8/YC2grS5TRS+ZPzOnojS8MTrajvqWvbZdgdIAADEtj8jJiWx+QFZABSVhwfVx9K9iYhwfVx9K9iYlQAAAAAAAAAABVeVtW1SK3Q92/0LUUzllL8Zehe7A4kq5NQxBya1QxhsVna4FmpTNhSOdhZ3N6KAn0RG+Jhbs1m/LVZbSt6Aiufb7ebduMSyADS0royniabp1Y3W1SWUoS3xfYzdAHyrTvJivhbyzq0VsqQTvFfzx7PPYcWN97sfbmiuaT5G4etJzjrUJPbzdtRv0v7WApejcRSTWvTjL1Zn0PQWKpShq04wprbqwSjF+NkUjSvI+vh/jjLn6a2uCcZxXjHO/wBDGgMZV1406MJykpLNJ2jnnrPYkB9NAAAxLY/IyYlsfkBWQAUlYcH1cfSvYmIcH1cfSvYmJUAAAAAAAAAAAUflo/xv6F9y8FG5adf/AER+4FVqmhVTvdZHRmibQOC57FUoNfDrpy9Mfiftb6gdGlSnQkqdVWlqRl/dG/8Aj6HVoyujc5aYbq6y7Lwl7x/8uJycFVA7OiZatePinH8v8FmKlRnqzjLuyT+l8y2gAAAAAGLCxkAAAAMS2PyMmJbH5AVkAFJWHB9XH0r2JiHB9XH0r2JiVAAAAAAAAAAAFE5Yv/iH6Y+xe2UflNaVefhZcIoCszO1yFp3xV+7Tk/Zfc5GIiWj9n+Hzq1PTTX+p/YCwco6Ovhp742mv6Xd/lcpNKdmfRqsFJOL2NNPyaPmmIounOVN7YSceDsB2KNVNWLfgauvTjL+XPzWTPnlCbRceTNfWpyj3ZX4r/DA7IAAAAAAAAAAGJbH5GTEtj8gKyACkrBg+rj6V7ExBhH+HH0r2JbkqezB5uLgeweNYXA9A83GsB6IsRiFBXf0Xaz3rHH0/h6kkqlL49VNSp/vNX2x8fACWWm4J/FGSW9fEVXSNbXk57dZt8SKpj07puzWTTyafiuw1uc4AaeIZfORlDUwqf8AElKf52X+kodZZn0vREFDD0o7qceLV/uBvFK5WYbVxGstlSKl9Vk/sXPWK/yvpXhCfbGer9JJ/oBV6aLNyUnaU474p8G/1OJh8M32Hb0TRdKopO1rNPfZr/4BZAeIyvmthnWA9GTxcawHsHhMzcDJk83FwMiWz6GLiWz6AVoAFJdzDP4I+lexLrEGG+SPpXsSEqetYw5nmx5aA9641yNo8tAS84YdUhcTw4MCfnRz63mpKmzXnhG+1/QD3pLR9DEdbBOXZUi9Sa/qX3K5jOTc4Z0K0ai7lW0J/SSyfBHXqaLv+/PizWnoNd6f9zArbwtbnFTlSqKUnZO2tH+5ZWPotOsopRT+VKPnZWOBDRGrscuLZKsJNdrA7vSFvObygqKVB+Eov/u/yanNVERV41mnHVUk1Zp7GBoLSMaazaRq1OU8U7LPyIq2hqmtfo0ZeDqTtwub+Ao1qXy4OjDxjq63F5gd3k7jJzpuU4ThFv4Ndarllm0t2w6/OnFo1ar+aNvrc2ouQHQVU9c4aKue1cDc1zOuaiuewNjXM6xro9oCXWDll9DwmJMDggApLu4X5I+lexJY8YXq45r5V7E2W9EqeLDVPWW9C63oDw4mNQkut6F1vQETgObJbrehlvQEPNjmybLehlvQEHNGHRJ8vAzlvQGsqJl0TYdt6GW9AaqoGeY8DZy3oZb0BrcyhzJsZb0Zy3oDWVIzzRPlvRnLegIObM82TZb0Mt6Ai1BqEuW9DLegI9QzqnvLejOW9ARqIaJMt6MNq21bAK6DBkpJL7GAAAQAGTAAAwzIAAAAAACDAAwzJkAeWDIAwGZAAAAZMAAAAACAA8gAph//2Q=="/>
          <p:cNvSpPr>
            <a:spLocks noChangeAspect="1" noChangeArrowheads="1"/>
          </p:cNvSpPr>
          <p:nvPr/>
        </p:nvSpPr>
        <p:spPr bwMode="auto">
          <a:xfrm>
            <a:off x="155575" y="-1622425"/>
            <a:ext cx="3381375" cy="3381375"/>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037" name="AutoShape 13" descr="data:image/jpeg;base64,/9j/4AAQSkZJRgABAQAAAQABAAD/2wCEAAkGBxANBhANDA0NDg4QEBINDg0MDBINDw0MFBIWFyAdFxMYHSkiGRslJxMUITEjJzU3Ljo6FyszRDMvNzQ5LiwBCgoKDg0OGxAQGSwcICQsKywrLCwrKywsLC8sLCwsLCwsLCwsLCwsLCwsKzYsLS8sLCwsLCwsMSwsLCwsLCwsK//AABEIAOEA4QMBEQACEQEDEQH/xAAcAAEAAQUBAQAAAAAAAAAAAAAABgMEBQcIAQL/xABHEAABAgMBBw8KBQMFAAAAAAAAAQIDBBEFBxIxNYKywQYTFRchJDRRUnFzkZOx0RQlQVNhcoGSlNMiM1WhsyMyVEJio8PS/8QAGQEBAQADAQAAAAAAAAAAAAAAAAQBAgMF/8QAJhEBAAIBAwMEAwEBAAAAAAAAAAExAgMREgQTFEFRoeEyUoEhYf/aAAwDAQACEQMRAD8A3iAAAAAAAAAAAAAAAAAAAAAAAAAAAAAAAAAAAAAAAAAAAAAAIvq31XtsqFDRsLXo8W+VjFdeMaxtKq5aLxpRDlq6vB20tLuf8Q/bYj/4UDtn+Bw8mfZ38WPc22I/+FA7Z/gPJn2PFj3NtiP/AIUDtn+A8mfY8WPdfWZdVhOioydhJLXy3rYrX38K+X0OVURW8+D2oddPX5f5MbOWp0/GN4ndsCSnmRoaOY5FrxHdOugAAAAAAAAAAAAAAAAAAAAAAAAAA1RdnxnKdFEz2kfU3H9W9LUsBY1kwItmsiRId89b6q649MD3JgRfYhFllMSvxxiYXuwUt6n/AJYn/oxylnhC3tGxpdkhEeyHRzWK5q649aKicSqZjKd2JxjZBLd4BlN0lGnabV/FLrj2qCKyK6Ve9zobVasNHLW8atdxPZuYPaWYZI84b7gvvoaL7Dq4PsAAAAAAAAAAAAAAAAAAAAAAAAAaouz4zlOiiZ7SPqbj+relqWN1O4nh5f8AI4hyt6GFMkatlramLI3RPzVMxbGVNaW7wDKbpKtO0mr+LI3L189Lk6SrC0mdOlJPgzeY7p1cAAAAAAAAAAAAAAAAAAAAAAAAAaouz4zlOiiZ7SPqbj+relqWN1O4nh5f8jiHK3oYUyRq2Wtq4sjdE/NUzFsZU1pbvAMpukq07Sav4shcwx0uTpKsLS506VkuDN5jumVwAAAAAAAAAAAAAAAAAAAAAAAABqi7PjOU6KJntI+puP6t6WpY3U7ieHl/yOIcrehhTImrZa2tiyN0bu4zFsZU1rbvAMpukq07Sav4shcwx0uTpKsLS506VkuDN5jumVwAAAAAAAAAAAAAAAAABE9W+rNLKiQobZfX4kVHPWsXWmsYiomGi1Va/scdXV4em7tpaPc3/wB2Rjbaifp8P6tftnHyp9vn6dvEj9vj7NtqJ+nw/q1+2PKn2+fo8SP2+Ps22on6fD+rX7Y8qfb5+jxI/b4+zbaifp8P6tftjyp9vn6PEj9vj7NtqJ+nw/q1+2PKn2+fo8SP2+PtFtWGqh1qzMKI6A2BrTXMo2KsW+vlRcN6lMBy1NTnMTts7aWl24n/AHdktTuJ4eX/ACOJsrV4UyRq2Wlq4sjdG/NUzFsZU1/PS2vQLxXXu6i1RK4CjHLad02WPKNlfU15vnNdb/VwfhX8GCvp3eM6RrbejlOhv6tjQbq0RkNG7Hw1p6fK1T/rN/Jn9fn6aeLHv8Pvbaifp8P6tftjyp9vn6Y8SP2+Ps22on6fD+rX7Y8qfb5+jxI/b4+3rLrT79L6z23tfxXs0qup7EVmEz5U+3yeJ/34S3U3qylbSg38vERfQ5jvwxIbuJzfQv7cVSqJiUs4zCSNWqVQy1egAAAAAAAAAAABqW7NjeW6B2eR9TcLelqWAsiyIMWz2RIjXK5b6tHqibj1TAnMRZZTErscYmF5sDL8h3aO8THKW3CDYGX5Du0d4jlJwg2Bl+Q7tHeI5ScINgZfkO7R3iOUnCDYGX5Du0d4jlJwhfS0BsKAkOGlGpWiVVcKquFecxM7sxGyqYZfMViPhOY7da5Fa5K0q1UoBjtgZfkO7R3ibcpa8INgZfkO7R3iOUnCDYGX5Du0d4jlJwg2Bl+Q7tHeI5ScINgZfkO7R3iOUnCEbtOC2FaD4bEo1qoiIq13L1Fw/E6RO8OUxtKLanZ58tb8KLCe5q65euvVpfMVd1F40LcZ2RZRu6h1MTqx7Pa5eIohLMMyZYAAAAAAAAAAABqW7NjeW6B2eR9TcLelqWO1P4oh5f8AI4hyt6GFMhU1bFQFQFQFQFQFQFQFQFQFQPKgKgQ228bRfeTNQ7Y045WhEjjJnSJnFkIZdPahcVN5ijGk2VpObNQAAAAAAAAAAAaluzY4legdnkfU3C3palh7Em4bbLhtfFhtcl9VrojWqn43ehVIcondfjMbL3y+D6+D2zPExtLbeDy+D6+D2zPEbSbweXwfXwe2Z4jaTeDy+D6+D2zPEbSbweXwfXwe1Z4jaTeFaHEa5iOY5rmrgc1Uci/FDDL6qB45yI2qqiIm6qqtERAKKz0L10HtW+JnaWN4eeXwfXwe1Z4jaTeDy6D6+D2rfEbSbweXQfXQe1b4jaTeHnl8H18HtW+I2k3hFLWiI60ojmqjkVyUVq1RdxPSdcaccrQuSxkzpEziyEUuntQuKm82goxpNlaTmzUAAAAAAAAAAAGsrsNmRIiQZuE1YjYLHMiw2JV6NVUVHIn+pMNUTd/ek+vpzltMKen1Ix3iWoNmIPKX5FJu3KruQbMQuUvyKO3J3INmIXKX5FHbk7kGzELlL8ijtydyDZiFyl+RR25O5C5lZtsVFViqqItFqipumuWMxbbHKJpNLBXzTDy/5HHDK1GFL+pq2W1pr5ui9G7uMxbGVINMzDYUO+fuJWm4ld1SiI3TzOy12YhcpfkU27ctO5BsxC5S/Io7cncg2Yg8pfkUduTuQbMQuUvyKO3J3IeOtiFTcVy+xGqlesduTuQw1nrW0Ia8cRq/ud4Ty6f1C4qbzIUY0mytJzZqAAAAAAAAAAADH2vZyTEBWqGYlqPVFczv5p0RjaKq1VW1Sq+2mE5zg6xmwe1lE4ndamvBtzNrKJxO61HA5m1lE4ndajgczayicTutRwOayntTrrNiNY9FTXEV6V9m4T60bbKNDLeJSSwl81Q8vPcR5Wtwpf1NWy2tJfN8Xo3dxmLYypry3eB5TdJVp2k1KWFiWas1M3iez9yiI3TTOyZQ7msRzEWjt32qb8GvN97WUTid1qOBzNrKJxO61HA5m1lE4ndajgc17ZVzV7Jxr1au4td2q0MxgxObc2p+Q8nkkZxIdIcZllTLAAAAAAAAAAAAAHyrEXCiAfOst4kAay3iQBrLeJAGst4kA1RdmaiWrJ0Sn9KLnNI+puFnS1LDWIvmxmVnuIcrejhS/qatltaK7wi9G7uMxbGVNf27wTKbpKtO0mrTI3MkrbS1/wBukpwtLnTpKSgt8mbuJgKEyvrLeJAGst5KANZbxIB6kNvEgH2AAAAAAAAAAAAAAAAAAAADUt2nG0n0UXOaSdTcLOlqWDsVfNrMrPUgyt6OFL2pq2W9oLvGJ7ju4zFsZUgNu8Fym6SrTtHq0ydzDHS5OkqwtNnTpWS4M3mO6ZXAAAAAAAAAAAAAAAAAAAAAAAAAGpLtON5Loouc0k6m4WdLUsDY6+bmZWcpBlb0cKXtTVst59d5RPcd3GYtjKkDt3g3xbpK9O0erTKXMMdLk6SnC02dOlZLgzeY7plcAAAAAAAAAAAAAAAAAAAAAAAAAaku1Y4kuii5zSTqbhZ0vqj1krvBmVnKQZW9HCl5U1bKE8u84nuO7jMWxlSDW7wf4t0lenaPVplLmGOlydJThabOnSslwZvMd0yuAAAAAAAAAAAAAAAAAAAAAAAAANR3ascSXRRc5pJ1Por6X1R2y13i3KzlIMrelhS6qatlGdXekT3F7jMWxlSEW7+R8W6SvTR6rK3MMdLk6SnC02dOlZLgzeY7plcAAAAAAAAAAAAAAAAAAAAAAAAAaju145kuijZzSXqfRX0vqjdmLvJuVnKeflb0sKXVTVsozi70f7q9xmLYypCrd/J+LdJXpo9VlbmGOlydJThabOnSslwZvMd0yuAAAAAAAAAAAAAAAAAAAAAAAAANRXa8dSPRRs5pL1Por6X1RqzV3k3KzlPPyt6WFLqpq2UZtd6v91e4zFsZUhdu/lfFukr00Wqy1zDHS5OkpwtPnTpWS4M3mO6ZXAAAAAAAAAAAAAAAAAAAAAAAAAGorteOpHoo2c0l6n0V9N6ozZy7zblZynn5W9LClxU1bKU0u9n+6vcZi2MqQy3fy/l0lmmi1WXuYY6XJ0lGFp86dKyXBm8x3TK4AAAAAAAAAAAAAAAAAAAAAAAAA1Ddsx3I9FGzmkvU+ivpvVGJBd6N+Ocp5+VvSwpXqatlOaXez/dXuMxbGVIdbv8AZ8uks00Wqy9zDHS5OkowtPnTpWS4M3mO6ZXAAAAAAAAAAAAAAAAAAAAAAAAAGoLtmPJDoY2c0m6hX03qi8iu9W/HvU87K3pYUr1NWynMrvd3ur3GYtjKkPt7+35dJZpotVmLmGOlydJRhafOnSslwZvMd0yuAAAAAAAAAAAAAAAAAAAAAAAAANQXbceyHQxs5pN1CrpvVFZJd7J8e9TzsrenhSvU1bKcwv8AQd7qmYtjKkRt7B1aSzTRarMXMMdLk6SjC0+dOlZLgzeY7plcAAAAAAAAAAAAAAAAAAAAAAAAAagu249kOhjZzSbqFXTeqJyfB0+Peedlb08KVjVs+I/5DuZTMWxlSJ29g6tJZpotVmLmGOlydJRhafOnSslwZvMd0yuAAAAAAAAAAAAAAAAAAAAAAAAANQXbceyHRRs5pN1CrpkTk+Dp8e887K3p4UrGrZ8R/wAl3MvcZi2MqRO3sHVpLNNFqsxcwx0uTpKMLT506VkuDN5jumVwAAAAAAAAAAAAAAAAAAAAAAAABqC7bjyQ6KNnNJuoVdN6obLzKNhUVHV3cCIQZYzMvRxyiIVPLG8TupPExwlnnD5izTVhqiI6qoqYBGM7sTnGyNW9g+XSVaaXVZi5hjpcnSUYWnzp0rJcGbzHdMrgAAAAAAAAAAAAAAAAAAAAAAAACDXULAbP2e1262NBvnQYqJWl9SrVT0tW9TqTmXTUx5Q6aec4y0DPx48vHWHGY5qotK363ruZSadOIVdyZW+yr/b2imOEHOXmyr/b86jhBzlbzM0sTDgw4a1XnNojZrM7pjcul3Lat9RaKrURaYaV8Tpg5506Rk0pLt5junVgAAAAAAAAAAAAAAAAAAAAAAAABSmIDYjKOSoENt3ULCmHKqNTqNZxbxkjzrmDK4E6jXg25vnawZxJ1Dgc3qXMGVwJ1Dgc0m1N6jWSj75ESptGOzWct0yalG0Nmj0AAAAAAAAAAAAAAAAAAAAAAAAAAAHgAAB6AAAAAAAAAAAAAAB//9k="/>
          <p:cNvSpPr>
            <a:spLocks noChangeAspect="1" noChangeArrowheads="1"/>
          </p:cNvSpPr>
          <p:nvPr/>
        </p:nvSpPr>
        <p:spPr bwMode="auto">
          <a:xfrm>
            <a:off x="155575" y="-2887663"/>
            <a:ext cx="6019800" cy="6019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28" name="TextBox 27"/>
          <p:cNvSpPr txBox="1"/>
          <p:nvPr/>
        </p:nvSpPr>
        <p:spPr>
          <a:xfrm>
            <a:off x="323528" y="4509120"/>
            <a:ext cx="7848872" cy="830997"/>
          </a:xfrm>
          <a:prstGeom prst="rect">
            <a:avLst/>
          </a:prstGeom>
          <a:noFill/>
        </p:spPr>
        <p:txBody>
          <a:bodyPr wrap="square" rtlCol="0">
            <a:spAutoFit/>
          </a:bodyPr>
          <a:lstStyle/>
          <a:p>
            <a:r>
              <a:rPr lang="en-US" sz="2400" b="1" dirty="0" smtClean="0">
                <a:solidFill>
                  <a:srgbClr val="FFFF00"/>
                </a:solidFill>
              </a:rPr>
              <a:t>Deuteronomy 32:47…</a:t>
            </a:r>
            <a:r>
              <a:rPr lang="en-GB" sz="2400" dirty="0" smtClean="0">
                <a:solidFill>
                  <a:srgbClr val="FFFF00"/>
                </a:solidFill>
              </a:rPr>
              <a:t>They are not just idle words for you – they are your life.</a:t>
            </a:r>
            <a:endParaRPr lang="en-GB" sz="2400" dirty="0">
              <a:solidFill>
                <a:srgbClr val="FFFF00"/>
              </a:solidFill>
            </a:endParaRPr>
          </a:p>
        </p:txBody>
      </p:sp>
      <p:sp>
        <p:nvSpPr>
          <p:cNvPr id="29" name="TextBox 28"/>
          <p:cNvSpPr txBox="1"/>
          <p:nvPr/>
        </p:nvSpPr>
        <p:spPr>
          <a:xfrm>
            <a:off x="4309373" y="44624"/>
            <a:ext cx="4834627" cy="646331"/>
          </a:xfrm>
          <a:prstGeom prst="rect">
            <a:avLst/>
          </a:prstGeom>
          <a:noFill/>
        </p:spPr>
        <p:txBody>
          <a:bodyPr wrap="square" rtlCol="0">
            <a:spAutoFit/>
          </a:bodyPr>
          <a:lstStyle/>
          <a:p>
            <a:pPr algn="r"/>
            <a:r>
              <a:rPr lang="en-GB" dirty="0" smtClean="0">
                <a:solidFill>
                  <a:schemeClr val="bg1"/>
                </a:solidFill>
                <a:latin typeface="Copperplate Gothic Bold" pitchFamily="34" charset="0"/>
              </a:rPr>
              <a:t>#2 Who decided what’s in there?</a:t>
            </a:r>
          </a:p>
          <a:p>
            <a:pPr algn="r"/>
            <a:r>
              <a:rPr lang="en-GB" dirty="0" smtClean="0">
                <a:solidFill>
                  <a:schemeClr val="bg1"/>
                </a:solidFill>
                <a:latin typeface="Copperplate Gothic Bold" pitchFamily="34" charset="0"/>
              </a:rPr>
              <a:t>Luke 11:45-54</a:t>
            </a:r>
            <a:endParaRPr lang="en-GB" sz="8000" dirty="0">
              <a:solidFill>
                <a:schemeClr val="bg1"/>
              </a:solidFill>
              <a:latin typeface="Copperplate Gothic Bold" pitchFamily="34" charset="0"/>
            </a:endParaRPr>
          </a:p>
        </p:txBody>
      </p:sp>
      <p:sp>
        <p:nvSpPr>
          <p:cNvPr id="12" name="TextBox 11"/>
          <p:cNvSpPr txBox="1"/>
          <p:nvPr/>
        </p:nvSpPr>
        <p:spPr>
          <a:xfrm>
            <a:off x="323528" y="1484784"/>
            <a:ext cx="7848872" cy="1938992"/>
          </a:xfrm>
          <a:prstGeom prst="rect">
            <a:avLst/>
          </a:prstGeom>
          <a:noFill/>
        </p:spPr>
        <p:txBody>
          <a:bodyPr wrap="square" rtlCol="0">
            <a:spAutoFit/>
          </a:bodyPr>
          <a:lstStyle/>
          <a:p>
            <a:r>
              <a:rPr lang="en-GB" sz="2400" b="1" dirty="0" smtClean="0">
                <a:solidFill>
                  <a:schemeClr val="bg1"/>
                </a:solidFill>
              </a:rPr>
              <a:t>What to do with all this?</a:t>
            </a:r>
          </a:p>
          <a:p>
            <a:pPr>
              <a:buFont typeface="Arial" pitchFamily="34" charset="0"/>
              <a:buChar char="•"/>
            </a:pPr>
            <a:r>
              <a:rPr lang="en-GB" sz="2400" dirty="0" smtClean="0">
                <a:solidFill>
                  <a:schemeClr val="bg1"/>
                </a:solidFill>
              </a:rPr>
              <a:t> Treat new discoveries with caution</a:t>
            </a:r>
          </a:p>
          <a:p>
            <a:pPr>
              <a:buFont typeface="Arial" pitchFamily="34" charset="0"/>
              <a:buChar char="•"/>
            </a:pPr>
            <a:r>
              <a:rPr lang="en-GB" sz="2400" dirty="0" smtClean="0">
                <a:solidFill>
                  <a:schemeClr val="bg1"/>
                </a:solidFill>
              </a:rPr>
              <a:t> As far as you can, be a “thinking person”</a:t>
            </a:r>
          </a:p>
          <a:p>
            <a:pPr>
              <a:buFont typeface="Arial" pitchFamily="34" charset="0"/>
              <a:buChar char="•"/>
            </a:pPr>
            <a:r>
              <a:rPr lang="en-GB" sz="2400" dirty="0" smtClean="0">
                <a:solidFill>
                  <a:schemeClr val="bg1"/>
                </a:solidFill>
              </a:rPr>
              <a:t> Have confidence in this book</a:t>
            </a:r>
          </a:p>
          <a:p>
            <a:pPr>
              <a:buFont typeface="Arial" pitchFamily="34" charset="0"/>
              <a:buChar char="•"/>
            </a:pPr>
            <a:r>
              <a:rPr lang="en-GB" sz="2400" dirty="0" smtClean="0">
                <a:solidFill>
                  <a:schemeClr val="bg1"/>
                </a:solidFill>
              </a:rPr>
              <a:t> Read &amp; learn it!</a:t>
            </a:r>
            <a:endParaRPr lang="en-GB" sz="2400"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500"/>
                                  </p:stCondLst>
                                  <p:childTnLst>
                                    <p:set>
                                      <p:cBhvr>
                                        <p:cTn id="6" dur="1" fill="hold">
                                          <p:stCondLst>
                                            <p:cond delay="0"/>
                                          </p:stCondLst>
                                        </p:cTn>
                                        <p:tgtEl>
                                          <p:spTgt spid="12">
                                            <p:txEl>
                                              <p:pRg st="1" end="1"/>
                                            </p:txEl>
                                          </p:spTgt>
                                        </p:tgtEl>
                                        <p:attrNameLst>
                                          <p:attrName>style.visibility</p:attrName>
                                        </p:attrNameLst>
                                      </p:cBhvr>
                                      <p:to>
                                        <p:strVal val="visible"/>
                                      </p:to>
                                    </p:set>
                                    <p:animEffect transition="in" filter="blinds(horizontal)">
                                      <p:cBhvr>
                                        <p:cTn id="7" dur="500"/>
                                        <p:tgtEl>
                                          <p:spTgt spid="1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2">
                                            <p:txEl>
                                              <p:pRg st="2" end="2"/>
                                            </p:txEl>
                                          </p:spTgt>
                                        </p:tgtEl>
                                        <p:attrNameLst>
                                          <p:attrName>style.visibility</p:attrName>
                                        </p:attrNameLst>
                                      </p:cBhvr>
                                      <p:to>
                                        <p:strVal val="visible"/>
                                      </p:to>
                                    </p:set>
                                    <p:animEffect transition="in" filter="blinds(horizontal)">
                                      <p:cBhvr>
                                        <p:cTn id="12" dur="500"/>
                                        <p:tgtEl>
                                          <p:spTgt spid="1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2">
                                            <p:txEl>
                                              <p:pRg st="3" end="3"/>
                                            </p:txEl>
                                          </p:spTgt>
                                        </p:tgtEl>
                                        <p:attrNameLst>
                                          <p:attrName>style.visibility</p:attrName>
                                        </p:attrNameLst>
                                      </p:cBhvr>
                                      <p:to>
                                        <p:strVal val="visible"/>
                                      </p:to>
                                    </p:set>
                                    <p:animEffect transition="in" filter="blinds(horizontal)">
                                      <p:cBhvr>
                                        <p:cTn id="17" dur="500"/>
                                        <p:tgtEl>
                                          <p:spTgt spid="1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blinds(horizontal)">
                                      <p:cBhvr>
                                        <p:cTn id="22" dur="500"/>
                                        <p:tgtEl>
                                          <p:spTgt spid="28"/>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12">
                                            <p:txEl>
                                              <p:pRg st="4" end="4"/>
                                            </p:txEl>
                                          </p:spTgt>
                                        </p:tgtEl>
                                        <p:attrNameLst>
                                          <p:attrName>style.visibility</p:attrName>
                                        </p:attrNameLst>
                                      </p:cBhvr>
                                      <p:to>
                                        <p:strVal val="visible"/>
                                      </p:to>
                                    </p:set>
                                    <p:animEffect transition="in" filter="blinds(horizontal)">
                                      <p:cBhvr>
                                        <p:cTn id="27" dur="500"/>
                                        <p:tgtEl>
                                          <p:spTgt spid="1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1272</TotalTime>
  <Words>825</Words>
  <Application>Microsoft Office PowerPoint</Application>
  <PresentationFormat>On-screen Show (4:3)</PresentationFormat>
  <Paragraphs>294</Paragraphs>
  <Slides>12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Copperplate Gothic Bold</vt:lpstr>
      <vt:lpstr>Times New Roman</vt:lpstr>
      <vt:lpstr>Wingdings</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wendy</dc:creator>
  <cp:lastModifiedBy>Jon Mason</cp:lastModifiedBy>
  <cp:revision>17</cp:revision>
  <dcterms:created xsi:type="dcterms:W3CDTF">2015-11-26T11:47:07Z</dcterms:created>
  <dcterms:modified xsi:type="dcterms:W3CDTF">2015-11-29T16:57:52Z</dcterms:modified>
</cp:coreProperties>
</file>